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6.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7.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theme/theme8.xml" ContentType="application/vnd.openxmlformats-officedocument.theme+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9.xml" ContentType="application/vnd.openxmlformats-officedocument.theme+xml"/>
  <Override PartName="/ppt/slideLayouts/slideLayout185.xml" ContentType="application/vnd.openxmlformats-officedocument.presentationml.slideLayout+xml"/>
  <Override PartName="/ppt/theme/theme10.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1.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2.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3.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4.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5.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6.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7.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theme/theme18.xml" ContentType="application/vnd.openxmlformats-officedocument.theme+xml"/>
  <Override PartName="/ppt/slideLayouts/slideLayout317.xml" ContentType="application/vnd.openxmlformats-officedocument.presentationml.slideLayout+xml"/>
  <Override PartName="/ppt/theme/theme19.xml" ContentType="application/vnd.openxmlformats-officedocument.theme+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20.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21.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22.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theme/themeOverride2.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686" r:id="rId5"/>
    <p:sldMasterId id="2147483705" r:id="rId6"/>
    <p:sldMasterId id="2147483727" r:id="rId7"/>
    <p:sldMasterId id="2147483730" r:id="rId8"/>
    <p:sldMasterId id="2147483838" r:id="rId9"/>
    <p:sldMasterId id="2147483876" r:id="rId10"/>
    <p:sldMasterId id="2147483908" r:id="rId11"/>
    <p:sldMasterId id="2147483921" r:id="rId12"/>
    <p:sldMasterId id="2147483946" r:id="rId13"/>
    <p:sldMasterId id="2147483950" r:id="rId14"/>
    <p:sldMasterId id="2147483970" r:id="rId15"/>
    <p:sldMasterId id="2147483991" r:id="rId16"/>
    <p:sldMasterId id="2147484015" r:id="rId17"/>
    <p:sldMasterId id="2147484021" r:id="rId18"/>
    <p:sldMasterId id="2147484043" r:id="rId19"/>
    <p:sldMasterId id="2147484108" r:id="rId20"/>
    <p:sldMasterId id="2147484132" r:id="rId21"/>
    <p:sldMasterId id="2147484185" r:id="rId22"/>
    <p:sldMasterId id="2147484187" r:id="rId23"/>
    <p:sldMasterId id="2147484209" r:id="rId24"/>
    <p:sldMasterId id="2147484247" r:id="rId25"/>
    <p:sldMasterId id="2147484266" r:id="rId26"/>
  </p:sldMasterIdLst>
  <p:notesMasterIdLst>
    <p:notesMasterId r:id="rId118"/>
  </p:notesMasterIdLst>
  <p:sldIdLst>
    <p:sldId id="541" r:id="rId27"/>
    <p:sldId id="565" r:id="rId28"/>
    <p:sldId id="566" r:id="rId29"/>
    <p:sldId id="606" r:id="rId30"/>
    <p:sldId id="542" r:id="rId31"/>
    <p:sldId id="484" r:id="rId32"/>
    <p:sldId id="485" r:id="rId33"/>
    <p:sldId id="486" r:id="rId34"/>
    <p:sldId id="487" r:id="rId35"/>
    <p:sldId id="488" r:id="rId36"/>
    <p:sldId id="496" r:id="rId37"/>
    <p:sldId id="579" r:id="rId38"/>
    <p:sldId id="578" r:id="rId39"/>
    <p:sldId id="582" r:id="rId40"/>
    <p:sldId id="497" r:id="rId41"/>
    <p:sldId id="586" r:id="rId42"/>
    <p:sldId id="580" r:id="rId43"/>
    <p:sldId id="590" r:id="rId44"/>
    <p:sldId id="551" r:id="rId45"/>
    <p:sldId id="511" r:id="rId46"/>
    <p:sldId id="591" r:id="rId47"/>
    <p:sldId id="588" r:id="rId48"/>
    <p:sldId id="552" r:id="rId49"/>
    <p:sldId id="592" r:id="rId50"/>
    <p:sldId id="553" r:id="rId51"/>
    <p:sldId id="593" r:id="rId52"/>
    <p:sldId id="523" r:id="rId53"/>
    <p:sldId id="524" r:id="rId54"/>
    <p:sldId id="525" r:id="rId55"/>
    <p:sldId id="556" r:id="rId56"/>
    <p:sldId id="543" r:id="rId57"/>
    <p:sldId id="595" r:id="rId58"/>
    <p:sldId id="597" r:id="rId59"/>
    <p:sldId id="617" r:id="rId60"/>
    <p:sldId id="598" r:id="rId61"/>
    <p:sldId id="599" r:id="rId62"/>
    <p:sldId id="616" r:id="rId63"/>
    <p:sldId id="601" r:id="rId64"/>
    <p:sldId id="618" r:id="rId65"/>
    <p:sldId id="602" r:id="rId66"/>
    <p:sldId id="619" r:id="rId67"/>
    <p:sldId id="409" r:id="rId68"/>
    <p:sldId id="413" r:id="rId69"/>
    <p:sldId id="621" r:id="rId70"/>
    <p:sldId id="429" r:id="rId71"/>
    <p:sldId id="622" r:id="rId72"/>
    <p:sldId id="623" r:id="rId73"/>
    <p:sldId id="615" r:id="rId74"/>
    <p:sldId id="447" r:id="rId75"/>
    <p:sldId id="554" r:id="rId76"/>
    <p:sldId id="544" r:id="rId77"/>
    <p:sldId id="570" r:id="rId78"/>
    <p:sldId id="302" r:id="rId79"/>
    <p:sldId id="303" r:id="rId80"/>
    <p:sldId id="339" r:id="rId81"/>
    <p:sldId id="386" r:id="rId82"/>
    <p:sldId id="571" r:id="rId83"/>
    <p:sldId id="545" r:id="rId84"/>
    <p:sldId id="465" r:id="rId85"/>
    <p:sldId id="435" r:id="rId86"/>
    <p:sldId id="436" r:id="rId87"/>
    <p:sldId id="466" r:id="rId88"/>
    <p:sldId id="557" r:id="rId89"/>
    <p:sldId id="607" r:id="rId90"/>
    <p:sldId id="577" r:id="rId91"/>
    <p:sldId id="611" r:id="rId92"/>
    <p:sldId id="614" r:id="rId93"/>
    <p:sldId id="610" r:id="rId94"/>
    <p:sldId id="612" r:id="rId95"/>
    <p:sldId id="613" r:id="rId96"/>
    <p:sldId id="608" r:id="rId97"/>
    <p:sldId id="575" r:id="rId98"/>
    <p:sldId id="576" r:id="rId99"/>
    <p:sldId id="437" r:id="rId100"/>
    <p:sldId id="438" r:id="rId101"/>
    <p:sldId id="439" r:id="rId102"/>
    <p:sldId id="467" r:id="rId103"/>
    <p:sldId id="468" r:id="rId104"/>
    <p:sldId id="469" r:id="rId105"/>
    <p:sldId id="558" r:id="rId106"/>
    <p:sldId id="559" r:id="rId107"/>
    <p:sldId id="546" r:id="rId108"/>
    <p:sldId id="574" r:id="rId109"/>
    <p:sldId id="547" r:id="rId110"/>
    <p:sldId id="560" r:id="rId111"/>
    <p:sldId id="548" r:id="rId112"/>
    <p:sldId id="562" r:id="rId113"/>
    <p:sldId id="549" r:id="rId114"/>
    <p:sldId id="561" r:id="rId115"/>
    <p:sldId id="550" r:id="rId116"/>
    <p:sldId id="563" r:id="rId1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D3BD4-528C-0245-8968-9D933AC053F0}" v="2226" dt="2018-09-14T16:35:11.513"/>
    <p1510:client id="{04FEF68F-17A4-4806-8E27-87C9612F067C}" v="3" dt="2018-09-18T17:37:00.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44" autoAdjust="0"/>
    <p:restoredTop sz="79395" autoAdjust="0"/>
  </p:normalViewPr>
  <p:slideViewPr>
    <p:cSldViewPr snapToGrid="0">
      <p:cViewPr varScale="1">
        <p:scale>
          <a:sx n="82" d="100"/>
          <a:sy n="82" d="100"/>
        </p:scale>
        <p:origin x="18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117" Type="http://schemas.openxmlformats.org/officeDocument/2006/relationships/slide" Target="slides/slide91.xml"/><Relationship Id="rId21" Type="http://schemas.openxmlformats.org/officeDocument/2006/relationships/slideMaster" Target="slideMasters/slideMaster18.xml"/><Relationship Id="rId42" Type="http://schemas.openxmlformats.org/officeDocument/2006/relationships/slide" Target="slides/slide16.xml"/><Relationship Id="rId47" Type="http://schemas.openxmlformats.org/officeDocument/2006/relationships/slide" Target="slides/slide21.xml"/><Relationship Id="rId63" Type="http://schemas.openxmlformats.org/officeDocument/2006/relationships/slide" Target="slides/slide37.xml"/><Relationship Id="rId68" Type="http://schemas.openxmlformats.org/officeDocument/2006/relationships/slide" Target="slides/slide42.xml"/><Relationship Id="rId84" Type="http://schemas.openxmlformats.org/officeDocument/2006/relationships/slide" Target="slides/slide58.xml"/><Relationship Id="rId89" Type="http://schemas.openxmlformats.org/officeDocument/2006/relationships/slide" Target="slides/slide63.xml"/><Relationship Id="rId112" Type="http://schemas.openxmlformats.org/officeDocument/2006/relationships/slide" Target="slides/slide86.xml"/><Relationship Id="rId16" Type="http://schemas.openxmlformats.org/officeDocument/2006/relationships/slideMaster" Target="slideMasters/slideMaster13.xml"/><Relationship Id="rId107" Type="http://schemas.openxmlformats.org/officeDocument/2006/relationships/slide" Target="slides/slide81.xml"/><Relationship Id="rId11" Type="http://schemas.openxmlformats.org/officeDocument/2006/relationships/slideMaster" Target="slideMasters/slideMaster8.xml"/><Relationship Id="rId32" Type="http://schemas.openxmlformats.org/officeDocument/2006/relationships/slide" Target="slides/slide6.xml"/><Relationship Id="rId37" Type="http://schemas.openxmlformats.org/officeDocument/2006/relationships/slide" Target="slides/slide11.xml"/><Relationship Id="rId53" Type="http://schemas.openxmlformats.org/officeDocument/2006/relationships/slide" Target="slides/slide27.xml"/><Relationship Id="rId58" Type="http://schemas.openxmlformats.org/officeDocument/2006/relationships/slide" Target="slides/slide32.xml"/><Relationship Id="rId74" Type="http://schemas.openxmlformats.org/officeDocument/2006/relationships/slide" Target="slides/slide48.xml"/><Relationship Id="rId79" Type="http://schemas.openxmlformats.org/officeDocument/2006/relationships/slide" Target="slides/slide53.xml"/><Relationship Id="rId102" Type="http://schemas.openxmlformats.org/officeDocument/2006/relationships/slide" Target="slides/slide76.xml"/><Relationship Id="rId123" Type="http://schemas.microsoft.com/office/2016/11/relationships/changesInfo" Target="changesInfos/changesInfo1.xml"/><Relationship Id="rId5" Type="http://schemas.openxmlformats.org/officeDocument/2006/relationships/slideMaster" Target="slideMasters/slideMaster2.xml"/><Relationship Id="rId61" Type="http://schemas.openxmlformats.org/officeDocument/2006/relationships/slide" Target="slides/slide35.xml"/><Relationship Id="rId82" Type="http://schemas.openxmlformats.org/officeDocument/2006/relationships/slide" Target="slides/slide56.xml"/><Relationship Id="rId90" Type="http://schemas.openxmlformats.org/officeDocument/2006/relationships/slide" Target="slides/slide64.xml"/><Relationship Id="rId95" Type="http://schemas.openxmlformats.org/officeDocument/2006/relationships/slide" Target="slides/slide69.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100" Type="http://schemas.openxmlformats.org/officeDocument/2006/relationships/slide" Target="slides/slide74.xml"/><Relationship Id="rId105" Type="http://schemas.openxmlformats.org/officeDocument/2006/relationships/slide" Target="slides/slide79.xml"/><Relationship Id="rId113" Type="http://schemas.openxmlformats.org/officeDocument/2006/relationships/slide" Target="slides/slide87.xml"/><Relationship Id="rId11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slide" Target="slides/slide59.xml"/><Relationship Id="rId93" Type="http://schemas.openxmlformats.org/officeDocument/2006/relationships/slide" Target="slides/slide67.xml"/><Relationship Id="rId98" Type="http://schemas.openxmlformats.org/officeDocument/2006/relationships/slide" Target="slides/slide72.xml"/><Relationship Id="rId12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103" Type="http://schemas.openxmlformats.org/officeDocument/2006/relationships/slide" Target="slides/slide77.xml"/><Relationship Id="rId108" Type="http://schemas.openxmlformats.org/officeDocument/2006/relationships/slide" Target="slides/slide82.xml"/><Relationship Id="rId116" Type="http://schemas.openxmlformats.org/officeDocument/2006/relationships/slide" Target="slides/slide90.xml"/><Relationship Id="rId124" Type="http://schemas.microsoft.com/office/2015/10/relationships/revisionInfo" Target="revisionInfo.xml"/><Relationship Id="rId20" Type="http://schemas.openxmlformats.org/officeDocument/2006/relationships/slideMaster" Target="slideMasters/slideMaster17.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slide" Target="slides/slide65.xml"/><Relationship Id="rId96" Type="http://schemas.openxmlformats.org/officeDocument/2006/relationships/slide" Target="slides/slide70.xml"/><Relationship Id="rId111"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6" Type="http://schemas.openxmlformats.org/officeDocument/2006/relationships/slide" Target="slides/slide80.xml"/><Relationship Id="rId114" Type="http://schemas.openxmlformats.org/officeDocument/2006/relationships/slide" Target="slides/slide88.xml"/><Relationship Id="rId119"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slide" Target="slides/slide68.xml"/><Relationship Id="rId99" Type="http://schemas.openxmlformats.org/officeDocument/2006/relationships/slide" Target="slides/slide73.xml"/><Relationship Id="rId101" Type="http://schemas.openxmlformats.org/officeDocument/2006/relationships/slide" Target="slides/slide75.xml"/><Relationship Id="rId12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 Id="rId109" Type="http://schemas.openxmlformats.org/officeDocument/2006/relationships/slide" Target="slides/slide83.xml"/><Relationship Id="rId34" Type="http://schemas.openxmlformats.org/officeDocument/2006/relationships/slide" Target="slides/slide8.xml"/><Relationship Id="rId50" Type="http://schemas.openxmlformats.org/officeDocument/2006/relationships/slide" Target="slides/slide24.xml"/><Relationship Id="rId55" Type="http://schemas.openxmlformats.org/officeDocument/2006/relationships/slide" Target="slides/slide29.xml"/><Relationship Id="rId76" Type="http://schemas.openxmlformats.org/officeDocument/2006/relationships/slide" Target="slides/slide50.xml"/><Relationship Id="rId97" Type="http://schemas.openxmlformats.org/officeDocument/2006/relationships/slide" Target="slides/slide71.xml"/><Relationship Id="rId104" Type="http://schemas.openxmlformats.org/officeDocument/2006/relationships/slide" Target="slides/slide78.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45.xml"/><Relationship Id="rId92"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3.xml"/><Relationship Id="rId24" Type="http://schemas.openxmlformats.org/officeDocument/2006/relationships/slideMaster" Target="slideMasters/slideMaster21.xml"/><Relationship Id="rId40" Type="http://schemas.openxmlformats.org/officeDocument/2006/relationships/slide" Target="slides/slide14.xml"/><Relationship Id="rId45" Type="http://schemas.openxmlformats.org/officeDocument/2006/relationships/slide" Target="slides/slide19.xml"/><Relationship Id="rId66" Type="http://schemas.openxmlformats.org/officeDocument/2006/relationships/slide" Target="slides/slide40.xml"/><Relationship Id="rId87" Type="http://schemas.openxmlformats.org/officeDocument/2006/relationships/slide" Target="slides/slide61.xml"/><Relationship Id="rId110" Type="http://schemas.openxmlformats.org/officeDocument/2006/relationships/slide" Target="slides/slide84.xml"/><Relationship Id="rId115"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Transition">
        <pc:chgData name="Peter Laudati" userId="fc1173ac-280e-4cfe-aafb-65006f84bb93" providerId="ADAL" clId="{093908D6-8E55-4D57-B64A-4FF4616EE816}" dt="2018-09-13T21:36:49.120" v="313"/>
        <pc:sldMkLst>
          <pc:docMk/>
          <pc:sldMk cId="1927879702" sldId="302"/>
        </pc:sldMkLst>
      </pc:sldChg>
      <pc:sldChg chg="modTransition">
        <pc:chgData name="Peter Laudati" userId="fc1173ac-280e-4cfe-aafb-65006f84bb93" providerId="ADAL" clId="{093908D6-8E55-4D57-B64A-4FF4616EE816}" dt="2018-09-13T21:36:49.120" v="313"/>
        <pc:sldMkLst>
          <pc:docMk/>
          <pc:sldMk cId="1733419741" sldId="303"/>
        </pc:sldMkLst>
      </pc:sldChg>
      <pc:sldChg chg="modTransition">
        <pc:chgData name="Peter Laudati" userId="fc1173ac-280e-4cfe-aafb-65006f84bb93" providerId="ADAL" clId="{093908D6-8E55-4D57-B64A-4FF4616EE816}" dt="2018-09-13T21:36:49.120" v="313"/>
        <pc:sldMkLst>
          <pc:docMk/>
          <pc:sldMk cId="2008053753" sldId="339"/>
        </pc:sldMkLst>
      </pc:sldChg>
      <pc:sldChg chg="modTransition">
        <pc:chgData name="Peter Laudati" userId="fc1173ac-280e-4cfe-aafb-65006f84bb93" providerId="ADAL" clId="{093908D6-8E55-4D57-B64A-4FF4616EE816}" dt="2018-09-13T21:36:49.120" v="313"/>
        <pc:sldMkLst>
          <pc:docMk/>
          <pc:sldMk cId="1357878717" sldId="386"/>
        </pc:sldMkLst>
      </pc:sldChg>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del modTransition">
        <pc:chgData name="Peter Laudati" userId="fc1173ac-280e-4cfe-aafb-65006f84bb93" providerId="ADAL" clId="{093908D6-8E55-4D57-B64A-4FF4616EE816}" dt="2018-09-13T23:13:40.773" v="952" actId="2696"/>
        <pc:sldMkLst>
          <pc:docMk/>
          <pc:sldMk cId="3042672682" sldId="412"/>
        </pc:sldMkLst>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del ord modTransition">
        <pc:chgData name="Peter Laudati" userId="fc1173ac-280e-4cfe-aafb-65006f84bb93" providerId="ADAL" clId="{093908D6-8E55-4D57-B64A-4FF4616EE816}" dt="2018-09-13T22:55:33.825" v="880" actId="2696"/>
        <pc:sldMkLst>
          <pc:docMk/>
          <pc:sldMk cId="3624854902" sldId="430"/>
        </pc:sldMkLst>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4T00:16:33.766" v="2718" actId="20577"/>
        <pc:sldMkLst>
          <pc:docMk/>
          <pc:sldMk cId="3203785837" sldId="554"/>
        </pc:sldMkLst>
        <pc:spChg chg="mod">
          <ac:chgData name="Peter Laudati" userId="fc1173ac-280e-4cfe-aafb-65006f84bb93" providerId="ADAL" clId="{093908D6-8E55-4D57-B64A-4FF4616EE816}" dt="2018-09-14T00:16:33.766" v="2718" actId="20577"/>
          <ac:spMkLst>
            <pc:docMk/>
            <pc:sldMk cId="3203785837" sldId="554"/>
            <ac:spMk id="2" creationId="{F5F9A0B9-16EA-674C-9F51-93BF10956EE7}"/>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addSp delSp modSp del">
        <pc:chgData name="Peter Laudati" userId="fc1173ac-280e-4cfe-aafb-65006f84bb93" providerId="ADAL" clId="{093908D6-8E55-4D57-B64A-4FF4616EE816}" dt="2018-09-13T22:43:00.391" v="811" actId="2696"/>
        <pc:sldMkLst>
          <pc:docMk/>
          <pc:sldMk cId="1879689343" sldId="567"/>
        </pc:sldMkLst>
        <pc:spChg chg="del mod">
          <ac:chgData name="Peter Laudati" userId="fc1173ac-280e-4cfe-aafb-65006f84bb93" providerId="ADAL" clId="{093908D6-8E55-4D57-B64A-4FF4616EE816}" dt="2018-09-13T22:37:10.131" v="697" actId="478"/>
          <ac:spMkLst>
            <pc:docMk/>
            <pc:sldMk cId="1879689343" sldId="567"/>
            <ac:spMk id="2" creationId="{26CD37EC-71C9-4FE5-BF78-7427C98E373A}"/>
          </ac:spMkLst>
        </pc:spChg>
        <pc:spChg chg="add del mod">
          <ac:chgData name="Peter Laudati" userId="fc1173ac-280e-4cfe-aafb-65006f84bb93" providerId="ADAL" clId="{093908D6-8E55-4D57-B64A-4FF4616EE816}" dt="2018-09-13T22:37:11.652" v="698" actId="478"/>
          <ac:spMkLst>
            <pc:docMk/>
            <pc:sldMk cId="1879689343" sldId="567"/>
            <ac:spMk id="5" creationId="{971CB92F-988A-4190-A9DD-EC23340C0A69}"/>
          </ac:spMkLst>
        </pc:spChg>
        <pc:spChg chg="add mod">
          <ac:chgData name="Peter Laudati" userId="fc1173ac-280e-4cfe-aafb-65006f84bb93" providerId="ADAL" clId="{093908D6-8E55-4D57-B64A-4FF4616EE816}" dt="2018-09-13T22:38:14.242" v="733" actId="1076"/>
          <ac:spMkLst>
            <pc:docMk/>
            <pc:sldMk cId="1879689343" sldId="567"/>
            <ac:spMk id="6" creationId="{7ECD99E4-848A-4EC7-BDE3-8CEAC4B36FD4}"/>
          </ac:spMkLst>
        </pc:spChg>
        <pc:spChg chg="add mod">
          <ac:chgData name="Peter Laudati" userId="fc1173ac-280e-4cfe-aafb-65006f84bb93" providerId="ADAL" clId="{093908D6-8E55-4D57-B64A-4FF4616EE816}" dt="2018-09-13T22:38:04.737" v="732" actId="20577"/>
          <ac:spMkLst>
            <pc:docMk/>
            <pc:sldMk cId="1879689343" sldId="567"/>
            <ac:spMk id="7" creationId="{4539D233-CAC1-43AF-AC7F-E9355C155F13}"/>
          </ac:spMkLst>
        </pc:spChg>
        <pc:spChg chg="add mod">
          <ac:chgData name="Peter Laudati" userId="fc1173ac-280e-4cfe-aafb-65006f84bb93" providerId="ADAL" clId="{093908D6-8E55-4D57-B64A-4FF4616EE816}" dt="2018-09-13T22:39:39.476" v="778" actId="164"/>
          <ac:spMkLst>
            <pc:docMk/>
            <pc:sldMk cId="1879689343" sldId="567"/>
            <ac:spMk id="10" creationId="{4834B199-244D-4E4C-8033-7C3209BCC170}"/>
          </ac:spMkLst>
        </pc:spChg>
        <pc:spChg chg="add mod">
          <ac:chgData name="Peter Laudati" userId="fc1173ac-280e-4cfe-aafb-65006f84bb93" providerId="ADAL" clId="{093908D6-8E55-4D57-B64A-4FF4616EE816}" dt="2018-09-13T22:39:39.476" v="778" actId="164"/>
          <ac:spMkLst>
            <pc:docMk/>
            <pc:sldMk cId="1879689343" sldId="567"/>
            <ac:spMk id="11" creationId="{8779D36B-B559-4A35-BB30-C1A8F429A54A}"/>
          </ac:spMkLst>
        </pc:spChg>
        <pc:grpChg chg="add mod">
          <ac:chgData name="Peter Laudati" userId="fc1173ac-280e-4cfe-aafb-65006f84bb93" providerId="ADAL" clId="{093908D6-8E55-4D57-B64A-4FF4616EE816}" dt="2018-09-13T22:39:39.476" v="778" actId="164"/>
          <ac:grpSpMkLst>
            <pc:docMk/>
            <pc:sldMk cId="1879689343" sldId="567"/>
            <ac:grpSpMk id="12" creationId="{BE1C3313-2720-48A4-B2A5-04B3E3B0293E}"/>
          </ac:grpSpMkLst>
        </pc:grpChg>
        <pc:cxnChg chg="add del mod">
          <ac:chgData name="Peter Laudati" userId="fc1173ac-280e-4cfe-aafb-65006f84bb93" providerId="ADAL" clId="{093908D6-8E55-4D57-B64A-4FF4616EE816}" dt="2018-09-13T22:38:29.800" v="735" actId="11529"/>
          <ac:cxnSpMkLst>
            <pc:docMk/>
            <pc:sldMk cId="1879689343" sldId="567"/>
            <ac:cxnSpMk id="9" creationId="{18D1DB87-6B05-4DBB-AB59-81668F34E9EA}"/>
          </ac:cxnSpMkLst>
        </pc:cxnChg>
      </pc:sldChg>
      <pc:sldChg chg="del">
        <pc:chgData name="Peter Laudati" userId="fc1173ac-280e-4cfe-aafb-65006f84bb93" providerId="ADAL" clId="{093908D6-8E55-4D57-B64A-4FF4616EE816}" dt="2018-09-13T22:55:33.765" v="879" actId="2696"/>
        <pc:sldMkLst>
          <pc:docMk/>
          <pc:sldMk cId="4150011141" sldId="569"/>
        </pc:sldMkLst>
      </pc:sldChg>
      <pc:sldChg chg="modTransition">
        <pc:chgData name="Peter Laudati" userId="fc1173ac-280e-4cfe-aafb-65006f84bb93" providerId="ADAL" clId="{093908D6-8E55-4D57-B64A-4FF4616EE816}" dt="2018-09-13T21:36:49.120" v="313"/>
        <pc:sldMkLst>
          <pc:docMk/>
          <pc:sldMk cId="1133267424" sldId="570"/>
        </pc:sldMkLst>
      </pc:sldChg>
      <pc:sldChg chg="modSp">
        <pc:chgData name="Peter Laudati" userId="fc1173ac-280e-4cfe-aafb-65006f84bb93" providerId="ADAL" clId="{093908D6-8E55-4D57-B64A-4FF4616EE816}" dt="2018-09-13T21:42:57.803" v="512"/>
        <pc:sldMkLst>
          <pc:docMk/>
          <pc:sldMk cId="2463408076" sldId="573"/>
        </pc:sldMkLst>
        <pc:spChg chg="mod">
          <ac:chgData name="Peter Laudati" userId="fc1173ac-280e-4cfe-aafb-65006f84bb93" providerId="ADAL" clId="{093908D6-8E55-4D57-B64A-4FF4616EE816}" dt="2018-09-13T21:42:57.803" v="512"/>
          <ac:spMkLst>
            <pc:docMk/>
            <pc:sldMk cId="2463408076" sldId="573"/>
            <ac:spMk id="2" creationId="{F5F9A0B9-16EA-674C-9F51-93BF10956EE7}"/>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modSp modTransition modAnim">
        <pc:chgData name="Peter Laudati" userId="fc1173ac-280e-4cfe-aafb-65006f84bb93" providerId="ADAL" clId="{093908D6-8E55-4D57-B64A-4FF4616EE816}" dt="2018-09-14T00:20:56.748" v="2751"/>
        <pc:sldMkLst>
          <pc:docMk/>
          <pc:sldMk cId="1104353489" sldId="601"/>
        </pc:sldMkLst>
        <pc:spChg chg="mod">
          <ac:chgData name="Peter Laudati" userId="fc1173ac-280e-4cfe-aafb-65006f84bb93" providerId="ADAL" clId="{093908D6-8E55-4D57-B64A-4FF4616EE816}" dt="2018-09-13T22:50:14.360" v="876" actId="6549"/>
          <ac:spMkLst>
            <pc:docMk/>
            <pc:sldMk cId="1104353489" sldId="601"/>
            <ac:spMk id="2" creationId="{3D4D45CE-586D-4E31-A843-24C6F625225F}"/>
          </ac:spMkLst>
        </pc:spChg>
      </pc:sldChg>
      <pc:sldChg chg="modSp modTransition modAnim">
        <pc:chgData name="Peter Laudati" userId="fc1173ac-280e-4cfe-aafb-65006f84bb93" providerId="ADAL" clId="{093908D6-8E55-4D57-B64A-4FF4616EE816}" dt="2018-09-14T00:20:59.621" v="2752"/>
        <pc:sldMkLst>
          <pc:docMk/>
          <pc:sldMk cId="2191874931" sldId="602"/>
        </pc:sldMkLst>
        <pc:spChg chg="mod">
          <ac:chgData name="Peter Laudati" userId="fc1173ac-280e-4cfe-aafb-65006f84bb93" providerId="ADAL" clId="{093908D6-8E55-4D57-B64A-4FF4616EE816}" dt="2018-09-13T22:50:20.037" v="877" actId="6549"/>
          <ac:spMkLst>
            <pc:docMk/>
            <pc:sldMk cId="2191874931" sldId="602"/>
            <ac:spMk id="2" creationId="{3D4D45CE-586D-4E31-A843-24C6F625225F}"/>
          </ac:spMkLst>
        </pc:spChg>
      </pc:sldChg>
      <pc:sldChg chg="modSp add del ord">
        <pc:chgData name="Peter Laudati" userId="fc1173ac-280e-4cfe-aafb-65006f84bb93" providerId="ADAL" clId="{093908D6-8E55-4D57-B64A-4FF4616EE816}" dt="2018-09-13T23:22:48.830" v="1166" actId="2696"/>
        <pc:sldMkLst>
          <pc:docMk/>
          <pc:sldMk cId="3099643895" sldId="603"/>
        </pc:sldMkLst>
        <pc:spChg chg="mod">
          <ac:chgData name="Peter Laudati" userId="fc1173ac-280e-4cfe-aafb-65006f84bb93" providerId="ADAL" clId="{093908D6-8E55-4D57-B64A-4FF4616EE816}" dt="2018-09-13T21:03:11.101" v="37" actId="20577"/>
          <ac:spMkLst>
            <pc:docMk/>
            <pc:sldMk cId="3099643895" sldId="603"/>
            <ac:spMk id="2" creationId="{F6875114-337F-4308-82C8-9487EBA2E560}"/>
          </ac:spMkLst>
        </pc:spChg>
        <pc:spChg chg="mod">
          <ac:chgData name="Peter Laudati" userId="fc1173ac-280e-4cfe-aafb-65006f84bb93" providerId="ADAL" clId="{093908D6-8E55-4D57-B64A-4FF4616EE816}" dt="2018-09-13T21:03:28.051" v="86" actId="20577"/>
          <ac:spMkLst>
            <pc:docMk/>
            <pc:sldMk cId="3099643895" sldId="603"/>
            <ac:spMk id="3" creationId="{C5515C0C-1CC6-4654-9AF0-CED8C3A8C08B}"/>
          </ac:spMkLst>
        </pc:spChg>
      </pc:sldChg>
      <pc:sldChg chg="modSp del modTransition modNotesTx">
        <pc:chgData name="Peter Laudati" userId="fc1173ac-280e-4cfe-aafb-65006f84bb93" providerId="ADAL" clId="{093908D6-8E55-4D57-B64A-4FF4616EE816}" dt="2018-09-14T01:21:00.113" v="2983" actId="2696"/>
        <pc:sldMkLst>
          <pc:docMk/>
          <pc:sldMk cId="264029481" sldId="604"/>
        </pc:sldMkLst>
        <pc:spChg chg="mod">
          <ac:chgData name="Peter Laudati" userId="fc1173ac-280e-4cfe-aafb-65006f84bb93" providerId="ADAL" clId="{093908D6-8E55-4D57-B64A-4FF4616EE816}" dt="2018-09-13T22:50:25.246" v="878" actId="6549"/>
          <ac:spMkLst>
            <pc:docMk/>
            <pc:sldMk cId="264029481" sldId="604"/>
            <ac:spMk id="2" creationId="{3D4D45CE-586D-4E31-A843-24C6F625225F}"/>
          </ac:spMkLst>
        </pc:spChg>
      </pc:sldChg>
      <pc:sldChg chg="modSp">
        <pc:chgData name="Peter Laudati" userId="fc1173ac-280e-4cfe-aafb-65006f84bb93" providerId="ADAL" clId="{093908D6-8E55-4D57-B64A-4FF4616EE816}" dt="2018-09-13T21:43:03.705" v="514" actId="6549"/>
        <pc:sldMkLst>
          <pc:docMk/>
          <pc:sldMk cId="353196203" sldId="605"/>
        </pc:sldMkLst>
        <pc:spChg chg="mod">
          <ac:chgData name="Peter Laudati" userId="fc1173ac-280e-4cfe-aafb-65006f84bb93" providerId="ADAL" clId="{093908D6-8E55-4D57-B64A-4FF4616EE816}" dt="2018-09-13T21:43:03.705" v="514" actId="6549"/>
          <ac:spMkLst>
            <pc:docMk/>
            <pc:sldMk cId="353196203" sldId="605"/>
            <ac:spMk id="2" creationId="{F5F9A0B9-16EA-674C-9F51-93BF10956EE7}"/>
          </ac:spMkLst>
        </pc:spChg>
        <pc:spChg chg="mod">
          <ac:chgData name="Peter Laudati" userId="fc1173ac-280e-4cfe-aafb-65006f84bb93" providerId="ADAL" clId="{093908D6-8E55-4D57-B64A-4FF4616EE816}" dt="2018-09-13T21:42:38.803" v="511" actId="20577"/>
          <ac:spMkLst>
            <pc:docMk/>
            <pc:sldMk cId="353196203" sldId="605"/>
            <ac:spMk id="5" creationId="{0DADFA8C-24AF-3540-80D8-FFEAB44EB08A}"/>
          </ac:spMkLst>
        </pc:spChg>
      </pc:sldChg>
      <pc:sldChg chg="addSp delSp modSp add modAnim">
        <pc:chgData name="Peter Laudati" userId="fc1173ac-280e-4cfe-aafb-65006f84bb93" providerId="ADAL" clId="{093908D6-8E55-4D57-B64A-4FF4616EE816}" dt="2018-09-13T22:46:12.239" v="829"/>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pc:sldMkLst>
          <pc:docMk/>
          <pc:sldMk cId="3511279910" sldId="611"/>
        </pc:sldMkLst>
      </pc:sldChg>
      <pc:sldChg chg="modAnim">
        <pc:chgData name="Peter Laudati" userId="fc1173ac-280e-4cfe-aafb-65006f84bb93" providerId="ADAL" clId="{093908D6-8E55-4D57-B64A-4FF4616EE816}" dt="2018-09-13T23:37:20.902" v="1211"/>
        <pc:sldMkLst>
          <pc:docMk/>
          <pc:sldMk cId="221900836" sldId="613"/>
        </pc:sldMkLst>
      </pc:sldChg>
      <pc:sldChg chg="addSp delSp modSp mod ord setBg setClrOvrMap">
        <pc:chgData name="Peter Laudati" userId="fc1173ac-280e-4cfe-aafb-65006f84bb93" providerId="ADAL" clId="{093908D6-8E55-4D57-B64A-4FF4616EE816}" dt="2018-09-14T01:33:56.440" v="3175"/>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delSp modSp modTransition">
        <pc:chgData name="Peter Laudati" userId="fc1173ac-280e-4cfe-aafb-65006f84bb93" providerId="ADAL" clId="{093908D6-8E55-4D57-B64A-4FF4616EE816}" dt="2018-09-13T23:42:01.580" v="1432"/>
        <pc:sldMkLst>
          <pc:docMk/>
          <pc:sldMk cId="660108231" sldId="616"/>
        </pc:sldMkLst>
        <pc:spChg chg="mod">
          <ac:chgData name="Peter Laudati" userId="fc1173ac-280e-4cfe-aafb-65006f84bb93" providerId="ADAL" clId="{093908D6-8E55-4D57-B64A-4FF4616EE816}" dt="2018-09-13T23:41:19.848" v="1431" actId="20577"/>
          <ac:spMkLst>
            <pc:docMk/>
            <pc:sldMk cId="660108231" sldId="616"/>
            <ac:spMk id="13" creationId="{43DA7B1C-65B6-4285-9566-3DDFEA89E65B}"/>
          </ac:spMkLst>
        </pc:spChg>
        <pc:spChg chg="mod">
          <ac:chgData name="Peter Laudati" userId="fc1173ac-280e-4cfe-aafb-65006f84bb93" providerId="ADAL" clId="{093908D6-8E55-4D57-B64A-4FF4616EE816}" dt="2018-09-13T23:41:13.885" v="1421" actId="20577"/>
          <ac:spMkLst>
            <pc:docMk/>
            <pc:sldMk cId="660108231" sldId="616"/>
            <ac:spMk id="14" creationId="{CEDB11AE-3533-4686-B951-219EE8AF0415}"/>
          </ac:spMkLst>
        </pc:spChg>
        <pc:spChg chg="mod">
          <ac:chgData name="Peter Laudati" userId="fc1173ac-280e-4cfe-aafb-65006f84bb93" providerId="ADAL" clId="{093908D6-8E55-4D57-B64A-4FF4616EE816}" dt="2018-09-13T23:41:08.895" v="1413" actId="20577"/>
          <ac:spMkLst>
            <pc:docMk/>
            <pc:sldMk cId="660108231" sldId="616"/>
            <ac:spMk id="15" creationId="{B5159747-E95A-4C9D-AE42-F69B4DF48799}"/>
          </ac:spMkLst>
        </pc:spChg>
        <pc:spChg chg="del mod">
          <ac:chgData name="Peter Laudati" userId="fc1173ac-280e-4cfe-aafb-65006f84bb93" providerId="ADAL" clId="{093908D6-8E55-4D57-B64A-4FF4616EE816}" dt="2018-09-13T23:40:41.917" v="1401" actId="478"/>
          <ac:spMkLst>
            <pc:docMk/>
            <pc:sldMk cId="660108231" sldId="616"/>
            <ac:spMk id="16" creationId="{9299B54E-3E6F-4699-A009-7EDDB5C8F7D9}"/>
          </ac:spMkLst>
        </pc:spChg>
        <pc:spChg chg="del">
          <ac:chgData name="Peter Laudati" userId="fc1173ac-280e-4cfe-aafb-65006f84bb93" providerId="ADAL" clId="{093908D6-8E55-4D57-B64A-4FF4616EE816}" dt="2018-09-13T23:40:38.057" v="1399" actId="478"/>
          <ac:spMkLst>
            <pc:docMk/>
            <pc:sldMk cId="660108231" sldId="616"/>
            <ac:spMk id="17" creationId="{1B365FFA-A359-4461-8CC8-0D5B0BF63F0E}"/>
          </ac:spMkLst>
        </pc:spChg>
        <pc:spChg chg="del">
          <ac:chgData name="Peter Laudati" userId="fc1173ac-280e-4cfe-aafb-65006f84bb93" providerId="ADAL" clId="{093908D6-8E55-4D57-B64A-4FF4616EE816}" dt="2018-09-13T23:40:43.555" v="1402" actId="478"/>
          <ac:spMkLst>
            <pc:docMk/>
            <pc:sldMk cId="660108231" sldId="616"/>
            <ac:spMk id="18" creationId="{2B23A181-08F9-44B5-8F20-17B3C413C5D6}"/>
          </ac:spMkLst>
        </pc:spChg>
        <pc:spChg chg="del">
          <ac:chgData name="Peter Laudati" userId="fc1173ac-280e-4cfe-aafb-65006f84bb93" providerId="ADAL" clId="{093908D6-8E55-4D57-B64A-4FF4616EE816}" dt="2018-09-13T23:40:35.367" v="1398" actId="478"/>
          <ac:spMkLst>
            <pc:docMk/>
            <pc:sldMk cId="660108231" sldId="616"/>
            <ac:spMk id="19" creationId="{CA19A303-D619-4DD7-9FBF-C4A825A38EC7}"/>
          </ac:spMkLst>
        </pc:spChg>
        <pc:spChg chg="del">
          <ac:chgData name="Peter Laudati" userId="fc1173ac-280e-4cfe-aafb-65006f84bb93" providerId="ADAL" clId="{093908D6-8E55-4D57-B64A-4FF4616EE816}" dt="2018-09-13T23:40:32.953" v="1397" actId="478"/>
          <ac:spMkLst>
            <pc:docMk/>
            <pc:sldMk cId="660108231" sldId="616"/>
            <ac:spMk id="20" creationId="{83BD89E8-A5C4-484C-9B0B-A65AF0F7A645}"/>
          </ac:spMkLst>
        </pc:spChg>
        <pc:spChg chg="del">
          <ac:chgData name="Peter Laudati" userId="fc1173ac-280e-4cfe-aafb-65006f84bb93" providerId="ADAL" clId="{093908D6-8E55-4D57-B64A-4FF4616EE816}" dt="2018-09-13T23:40:45.067" v="1403" actId="478"/>
          <ac:spMkLst>
            <pc:docMk/>
            <pc:sldMk cId="660108231" sldId="616"/>
            <ac:spMk id="21" creationId="{EDDD23A5-BA8D-4F13-8E2A-4E39EFA175BA}"/>
          </ac:spMkLst>
        </pc:sp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modSp del">
        <pc:chgData name="Peter Laudati" userId="fc1173ac-280e-4cfe-aafb-65006f84bb93" providerId="ADAL" clId="{093908D6-8E55-4D57-B64A-4FF4616EE816}" dt="2018-09-14T01:21:00.160" v="2984" actId="2696"/>
        <pc:sldMkLst>
          <pc:docMk/>
          <pc:sldMk cId="1073206701" sldId="620"/>
        </pc:sldMkLst>
        <pc:spChg chg="mod">
          <ac:chgData name="Peter Laudati" userId="fc1173ac-280e-4cfe-aafb-65006f84bb93" providerId="ADAL" clId="{093908D6-8E55-4D57-B64A-4FF4616EE816}" dt="2018-09-14T01:16:01.001" v="2933" actId="1076"/>
          <ac:spMkLst>
            <pc:docMk/>
            <pc:sldMk cId="1073206701" sldId="620"/>
            <ac:spMk id="10" creationId="{6A25682B-EBC9-4659-8F98-11CBFAFE6BBA}"/>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pc:sldMkLst>
          <pc:docMk/>
          <pc:sldMk cId="3642290061" sldId="437"/>
        </pc:sldMkLst>
      </pc:sldChg>
      <pc:sldChg chg="modTransition">
        <pc:chgData name="Gino Filicetti" userId="42c58076-3b3e-44cb-9b4c-b1f6029317d1" providerId="ADAL" clId="{020D3BD4-528C-0245-8968-9D933AC053F0}" dt="2018-09-13T22:25:43.117" v="2597"/>
        <pc:sldMkLst>
          <pc:docMk/>
          <pc:sldMk cId="4254351638" sldId="438"/>
        </pc:sldMkLst>
      </pc:sldChg>
      <pc:sldChg chg="modTransition">
        <pc:chgData name="Gino Filicetti" userId="42c58076-3b3e-44cb-9b4c-b1f6029317d1" providerId="ADAL" clId="{020D3BD4-528C-0245-8968-9D933AC053F0}" dt="2018-09-13T22:25:43.117" v="2597"/>
        <pc:sldMkLst>
          <pc:docMk/>
          <pc:sldMk cId="3938503310" sldId="439"/>
        </pc:sldMkLst>
      </pc:sldChg>
      <pc:sldChg chg="modTransition">
        <pc:chgData name="Gino Filicetti" userId="42c58076-3b3e-44cb-9b4c-b1f6029317d1" providerId="ADAL" clId="{020D3BD4-528C-0245-8968-9D933AC053F0}" dt="2018-09-13T22:25:43.117" v="2597"/>
        <pc:sldMkLst>
          <pc:docMk/>
          <pc:sldMk cId="581401480" sldId="467"/>
        </pc:sldMkLst>
      </pc:sldChg>
      <pc:sldChg chg="modTransition">
        <pc:chgData name="Gino Filicetti" userId="42c58076-3b3e-44cb-9b4c-b1f6029317d1" providerId="ADAL" clId="{020D3BD4-528C-0245-8968-9D933AC053F0}" dt="2018-09-13T22:25:43.117" v="2597"/>
        <pc:sldMkLst>
          <pc:docMk/>
          <pc:sldMk cId="303014580" sldId="468"/>
        </pc:sldMkLst>
      </pc:sldChg>
      <pc:sldChg chg="modTransition">
        <pc:chgData name="Gino Filicetti" userId="42c58076-3b3e-44cb-9b4c-b1f6029317d1" providerId="ADAL" clId="{020D3BD4-528C-0245-8968-9D933AC053F0}" dt="2018-09-13T22:25:43.117" v="2597"/>
        <pc:sldMkLst>
          <pc:docMk/>
          <pc:sldMk cId="1650536884" sldId="469"/>
        </pc:sldMkLst>
      </pc:sldChg>
      <pc:sldChg chg="addSp modSp add modAnim">
        <pc:chgData name="Gino Filicetti" userId="42c58076-3b3e-44cb-9b4c-b1f6029317d1" providerId="ADAL" clId="{020D3BD4-528C-0245-8968-9D933AC053F0}" dt="2018-08-31T12:24:59.688" v="320"/>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pc:sldMkLst>
          <pc:docMk/>
          <pc:sldMk cId="192415403" sldId="485"/>
        </pc:sldMkLst>
      </pc:sldChg>
      <pc:sldChg chg="add">
        <pc:chgData name="Gino Filicetti" userId="42c58076-3b3e-44cb-9b4c-b1f6029317d1" providerId="ADAL" clId="{020D3BD4-528C-0245-8968-9D933AC053F0}" dt="2018-08-31T12:16:20.792" v="278"/>
        <pc:sldMkLst>
          <pc:docMk/>
          <pc:sldMk cId="171341469" sldId="486"/>
        </pc:sldMkLst>
      </pc:sldChg>
      <pc:sldChg chg="add">
        <pc:chgData name="Gino Filicetti" userId="42c58076-3b3e-44cb-9b4c-b1f6029317d1" providerId="ADAL" clId="{020D3BD4-528C-0245-8968-9D933AC053F0}" dt="2018-08-31T12:16:20.792" v="278"/>
        <pc:sldMkLst>
          <pc:docMk/>
          <pc:sldMk cId="3215705712" sldId="487"/>
        </pc:sldMkLst>
      </pc:sldChg>
      <pc:sldChg chg="add">
        <pc:chgData name="Gino Filicetti" userId="42c58076-3b3e-44cb-9b4c-b1f6029317d1" providerId="ADAL" clId="{020D3BD4-528C-0245-8968-9D933AC053F0}" dt="2018-08-31T12:16:20.792" v="278"/>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modTransition">
        <pc:chgData name="Gino Filicetti" userId="42c58076-3b3e-44cb-9b4c-b1f6029317d1" providerId="ADAL" clId="{020D3BD4-528C-0245-8968-9D933AC053F0}" dt="2018-09-13T22:14:19.622" v="2216"/>
        <pc:sldMkLst>
          <pc:docMk/>
          <pc:sldMk cId="1817211437" sldId="544"/>
        </pc:sldMkLst>
        <pc:spChg chg="mod">
          <ac:chgData name="Gino Filicetti" userId="42c58076-3b3e-44cb-9b4c-b1f6029317d1" providerId="ADAL" clId="{020D3BD4-528C-0245-8968-9D933AC053F0}" dt="2018-08-31T12:10:28.104" v="153" actId="20577"/>
          <ac:spMkLst>
            <pc:docMk/>
            <pc:sldMk cId="1817211437" sldId="544"/>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4092350387" sldId="546"/>
        </pc:sldMkLst>
        <pc:spChg chg="mod">
          <ac:chgData name="Gino Filicetti" userId="42c58076-3b3e-44cb-9b4c-b1f6029317d1" providerId="ADAL" clId="{020D3BD4-528C-0245-8968-9D933AC053F0}" dt="2018-08-31T12:11:07.868" v="178" actId="20577"/>
          <ac:spMkLst>
            <pc:docMk/>
            <pc:sldMk cId="4092350387" sldId="546"/>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3225517559" sldId="547"/>
        </pc:sldMkLst>
        <pc:spChg chg="mod">
          <ac:chgData name="Gino Filicetti" userId="42c58076-3b3e-44cb-9b4c-b1f6029317d1" providerId="ADAL" clId="{020D3BD4-528C-0245-8968-9D933AC053F0}" dt="2018-08-31T12:11:36.427" v="201" actId="20577"/>
          <ac:spMkLst>
            <pc:docMk/>
            <pc:sldMk cId="3225517559" sldId="547"/>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1373638196" sldId="548"/>
        </pc:sldMkLst>
        <pc:spChg chg="mod">
          <ac:chgData name="Gino Filicetti" userId="42c58076-3b3e-44cb-9b4c-b1f6029317d1" providerId="ADAL" clId="{020D3BD4-528C-0245-8968-9D933AC053F0}" dt="2018-08-31T12:12:55.566" v="224" actId="20577"/>
          <ac:spMkLst>
            <pc:docMk/>
            <pc:sldMk cId="1373638196" sldId="548"/>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2133354452" sldId="549"/>
        </pc:sldMkLst>
        <pc:spChg chg="mod">
          <ac:chgData name="Gino Filicetti" userId="42c58076-3b3e-44cb-9b4c-b1f6029317d1" providerId="ADAL" clId="{020D3BD4-528C-0245-8968-9D933AC053F0}" dt="2018-08-31T12:13:26.506" v="247" actId="20577"/>
          <ac:spMkLst>
            <pc:docMk/>
            <pc:sldMk cId="2133354452" sldId="549"/>
            <ac:spMk id="2" creationId="{E03EFE58-7D08-7E4D-AB1D-448C8CE89F7C}"/>
          </ac:spMkLst>
        </pc:spChg>
      </pc:sldChg>
      <pc:sldChg chg="modSp add modTransition">
        <pc:chgData name="Gino Filicetti" userId="42c58076-3b3e-44cb-9b4c-b1f6029317d1" providerId="ADAL" clId="{020D3BD4-528C-0245-8968-9D933AC053F0}" dt="2018-09-13T22:25:43.117" v="2597"/>
        <pc:sldMkLst>
          <pc:docMk/>
          <pc:sldMk cId="3828036901" sldId="550"/>
        </pc:sldMkLst>
        <pc:spChg chg="mod">
          <ac:chgData name="Gino Filicetti" userId="42c58076-3b3e-44cb-9b4c-b1f6029317d1" providerId="ADAL" clId="{020D3BD4-528C-0245-8968-9D933AC053F0}" dt="2018-08-31T12:13:48.696" v="269" actId="20577"/>
          <ac:spMkLst>
            <pc:docMk/>
            <pc:sldMk cId="3828036901" sldId="550"/>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ord">
        <pc:chgData name="Gino Filicetti" userId="42c58076-3b3e-44cb-9b4c-b1f6029317d1" providerId="ADAL" clId="{020D3BD4-528C-0245-8968-9D933AC053F0}" dt="2018-09-13T23:27:20.419" v="4142" actId="20577"/>
        <pc:sldMkLst>
          <pc:docMk/>
          <pc:sldMk cId="3203785837" sldId="554"/>
        </pc:sldMkLst>
        <pc:spChg chg="mod">
          <ac:chgData name="Gino Filicetti" userId="42c58076-3b3e-44cb-9b4c-b1f6029317d1" providerId="ADAL" clId="{020D3BD4-528C-0245-8968-9D933AC053F0}" dt="2018-09-13T22:13:47.969" v="2215" actId="20577"/>
          <ac:spMkLst>
            <pc:docMk/>
            <pc:sldMk cId="3203785837" sldId="554"/>
            <ac:spMk id="2" creationId="{F5F9A0B9-16EA-674C-9F51-93BF10956EE7}"/>
          </ac:spMkLst>
        </pc:spChg>
        <pc:spChg chg="mod">
          <ac:chgData name="Gino Filicetti" userId="42c58076-3b3e-44cb-9b4c-b1f6029317d1" providerId="ADAL" clId="{020D3BD4-528C-0245-8968-9D933AC053F0}" dt="2018-09-13T23:27:20.419" v="4142" actId="20577"/>
          <ac:spMkLst>
            <pc:docMk/>
            <pc:sldMk cId="3203785837" sldId="554"/>
            <ac:spMk id="5" creationId="{0DADFA8C-24AF-3540-80D8-FFEAB44EB08A}"/>
          </ac:spMkLst>
        </pc:sp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252523376" sldId="560"/>
        </pc:sldMkLst>
        <pc:spChg chg="mod">
          <ac:chgData name="Gino Filicetti" userId="42c58076-3b3e-44cb-9b4c-b1f6029317d1" providerId="ADAL" clId="{020D3BD4-528C-0245-8968-9D933AC053F0}" dt="2018-08-31T19:13:38.334" v="1995" actId="113"/>
          <ac:spMkLst>
            <pc:docMk/>
            <pc:sldMk cId="2252523376" sldId="560"/>
            <ac:spMk id="2" creationId="{F5F9A0B9-16EA-674C-9F51-93BF10956EE7}"/>
          </ac:spMkLst>
        </pc:spChg>
        <pc:spChg chg="mod">
          <ac:chgData name="Gino Filicetti" userId="42c58076-3b3e-44cb-9b4c-b1f6029317d1" providerId="ADAL" clId="{020D3BD4-528C-0245-8968-9D933AC053F0}" dt="2018-08-31T18:30:44.364" v="1420" actId="20577"/>
          <ac:spMkLst>
            <pc:docMk/>
            <pc:sldMk cId="2252523376" sldId="560"/>
            <ac:spMk id="5" creationId="{0DADFA8C-24AF-3540-80D8-FFEAB44EB08A}"/>
          </ac:spMkLst>
        </pc:spChg>
      </pc:sldChg>
      <pc:sldChg chg="modSp add ord modTransition">
        <pc:chgData name="Gino Filicetti" userId="42c58076-3b3e-44cb-9b4c-b1f6029317d1" providerId="ADAL" clId="{020D3BD4-528C-0245-8968-9D933AC053F0}" dt="2018-09-13T22:25:43.117" v="2597"/>
        <pc:sldMkLst>
          <pc:docMk/>
          <pc:sldMk cId="137955078" sldId="561"/>
        </pc:sldMkLst>
        <pc:spChg chg="mod">
          <ac:chgData name="Gino Filicetti" userId="42c58076-3b3e-44cb-9b4c-b1f6029317d1" providerId="ADAL" clId="{020D3BD4-528C-0245-8968-9D933AC053F0}" dt="2018-08-31T19:13:19.991" v="1994" actId="20577"/>
          <ac:spMkLst>
            <pc:docMk/>
            <pc:sldMk cId="137955078" sldId="561"/>
            <ac:spMk id="2" creationId="{F5F9A0B9-16EA-674C-9F51-93BF10956EE7}"/>
          </ac:spMkLst>
        </pc:spChg>
        <pc:spChg chg="mod">
          <ac:chgData name="Gino Filicetti" userId="42c58076-3b3e-44cb-9b4c-b1f6029317d1" providerId="ADAL" clId="{020D3BD4-528C-0245-8968-9D933AC053F0}" dt="2018-08-31T18:32:01.496" v="1496" actId="20577"/>
          <ac:spMkLst>
            <pc:docMk/>
            <pc:sldMk cId="137955078" sldId="561"/>
            <ac:spMk id="5" creationId="{0DADFA8C-24AF-3540-80D8-FFEAB44EB08A}"/>
          </ac:spMkLst>
        </pc:spChg>
      </pc:sldChg>
      <pc:sldChg chg="modSp add modTransition">
        <pc:chgData name="Gino Filicetti" userId="42c58076-3b3e-44cb-9b4c-b1f6029317d1" providerId="ADAL" clId="{020D3BD4-528C-0245-8968-9D933AC053F0}" dt="2018-09-13T22:25:43.117" v="2597"/>
        <pc:sldMkLst>
          <pc:docMk/>
          <pc:sldMk cId="2194821995" sldId="562"/>
        </pc:sldMkLst>
        <pc:spChg chg="mod">
          <ac:chgData name="Gino Filicetti" userId="42c58076-3b3e-44cb-9b4c-b1f6029317d1" providerId="ADAL" clId="{020D3BD4-528C-0245-8968-9D933AC053F0}" dt="2018-08-31T19:09:42.599" v="1955" actId="113"/>
          <ac:spMkLst>
            <pc:docMk/>
            <pc:sldMk cId="2194821995" sldId="562"/>
            <ac:spMk id="2" creationId="{F5F9A0B9-16EA-674C-9F51-93BF10956EE7}"/>
          </ac:spMkLst>
        </pc:spChg>
      </pc:sldChg>
      <pc:sldChg chg="modSp add modTransition">
        <pc:chgData name="Gino Filicetti" userId="42c58076-3b3e-44cb-9b4c-b1f6029317d1" providerId="ADAL" clId="{020D3BD4-528C-0245-8968-9D933AC053F0}" dt="2018-09-13T22:25:43.117" v="2597"/>
        <pc:sldMkLst>
          <pc:docMk/>
          <pc:sldMk cId="1136956952" sldId="563"/>
        </pc:sldMkLst>
        <pc:spChg chg="mod">
          <ac:chgData name="Gino Filicetti" userId="42c58076-3b3e-44cb-9b4c-b1f6029317d1" providerId="ADAL" clId="{020D3BD4-528C-0245-8968-9D933AC053F0}" dt="2018-08-31T19:08:27.331" v="1942" actId="20577"/>
          <ac:spMkLst>
            <pc:docMk/>
            <pc:sldMk cId="1136956952" sldId="563"/>
            <ac:spMk id="2" creationId="{F5F9A0B9-16EA-674C-9F51-93BF10956EE7}"/>
          </ac:spMkLst>
        </pc:spChg>
        <pc:spChg chg="mod">
          <ac:chgData name="Gino Filicetti" userId="42c58076-3b3e-44cb-9b4c-b1f6029317d1" providerId="ADAL" clId="{020D3BD4-528C-0245-8968-9D933AC053F0}" dt="2018-08-31T19:08:00.591" v="1872" actId="20577"/>
          <ac:spMkLst>
            <pc:docMk/>
            <pc:sldMk cId="1136956952" sldId="563"/>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del">
        <pc:chgData name="Gino Filicetti" userId="42c58076-3b3e-44cb-9b4c-b1f6029317d1" providerId="ADAL" clId="{020D3BD4-528C-0245-8968-9D933AC053F0}" dt="2018-09-13T22:21:59.788" v="2585" actId="2696"/>
        <pc:sldMkLst>
          <pc:docMk/>
          <pc:sldMk cId="3668079811" sldId="572"/>
        </pc:sldMkLst>
      </pc:sldChg>
      <pc:sldChg chg="del">
        <pc:chgData name="Gino Filicetti" userId="42c58076-3b3e-44cb-9b4c-b1f6029317d1" providerId="ADAL" clId="{020D3BD4-528C-0245-8968-9D933AC053F0}" dt="2018-09-13T22:25:30.653" v="2596" actId="2696"/>
        <pc:sldMkLst>
          <pc:docMk/>
          <pc:sldMk cId="2463408076" sldId="573"/>
        </pc:sldMkLst>
      </pc:sldChg>
      <pc:sldChg chg="modTransition">
        <pc:chgData name="Gino Filicetti" userId="42c58076-3b3e-44cb-9b4c-b1f6029317d1" providerId="ADAL" clId="{020D3BD4-528C-0245-8968-9D933AC053F0}" dt="2018-09-13T22:25:43.117" v="2597"/>
        <pc:sldMkLst>
          <pc:docMk/>
          <pc:sldMk cId="4245919495" sldId="574"/>
        </pc:sldMkLst>
      </pc:sldChg>
      <pc:sldChg chg="modTransition">
        <pc:chgData name="Gino Filicetti" userId="42c58076-3b3e-44cb-9b4c-b1f6029317d1" providerId="ADAL" clId="{020D3BD4-528C-0245-8968-9D933AC053F0}" dt="2018-09-13T22:25:43.117" v="2597"/>
        <pc:sldMkLst>
          <pc:docMk/>
          <pc:sldMk cId="2115289101" sldId="575"/>
        </pc:sldMkLst>
      </pc:sldChg>
      <pc:sldChg chg="modTransition">
        <pc:chgData name="Gino Filicetti" userId="42c58076-3b3e-44cb-9b4c-b1f6029317d1" providerId="ADAL" clId="{020D3BD4-528C-0245-8968-9D933AC053F0}" dt="2018-09-13T22:25:43.117" v="2597"/>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pc:chgData name="Gino Filicetti" userId="42c58076-3b3e-44cb-9b4c-b1f6029317d1" providerId="ADAL" clId="{020D3BD4-528C-0245-8968-9D933AC053F0}" dt="2018-09-13T23:31:42.929" v="4211" actId="255"/>
        <pc:sldMkLst>
          <pc:docMk/>
          <pc:sldMk cId="264029481" sldId="604"/>
        </pc:sldMkLst>
        <pc:spChg chg="mod">
          <ac:chgData name="Gino Filicetti" userId="42c58076-3b3e-44cb-9b4c-b1f6029317d1" providerId="ADAL" clId="{020D3BD4-528C-0245-8968-9D933AC053F0}" dt="2018-09-13T23:29:07.142" v="4161" actId="20577"/>
          <ac:spMkLst>
            <pc:docMk/>
            <pc:sldMk cId="264029481" sldId="604"/>
            <ac:spMk id="4" creationId="{991A058A-165A-4A24-8EE2-060308D125F7}"/>
          </ac:spMkLst>
        </pc:spChg>
        <pc:spChg chg="mod">
          <ac:chgData name="Gino Filicetti" userId="42c58076-3b3e-44cb-9b4c-b1f6029317d1" providerId="ADAL" clId="{020D3BD4-528C-0245-8968-9D933AC053F0}" dt="2018-09-13T23:30:37.705" v="4191" actId="20577"/>
          <ac:spMkLst>
            <pc:docMk/>
            <pc:sldMk cId="264029481" sldId="604"/>
            <ac:spMk id="28" creationId="{FC98B778-AB69-4880-81B7-EBA295B9AC0F}"/>
          </ac:spMkLst>
        </pc:spChg>
        <pc:spChg chg="mod">
          <ac:chgData name="Gino Filicetti" userId="42c58076-3b3e-44cb-9b4c-b1f6029317d1" providerId="ADAL" clId="{020D3BD4-528C-0245-8968-9D933AC053F0}" dt="2018-09-13T23:30:12.372" v="4187" actId="20577"/>
          <ac:spMkLst>
            <pc:docMk/>
            <pc:sldMk cId="264029481" sldId="604"/>
            <ac:spMk id="29" creationId="{2A172BDC-FD39-45D1-81A6-DC001C699F07}"/>
          </ac:spMkLst>
        </pc:spChg>
        <pc:spChg chg="mod">
          <ac:chgData name="Gino Filicetti" userId="42c58076-3b3e-44cb-9b4c-b1f6029317d1" providerId="ADAL" clId="{020D3BD4-528C-0245-8968-9D933AC053F0}" dt="2018-09-13T23:31:42.929" v="4211" actId="255"/>
          <ac:spMkLst>
            <pc:docMk/>
            <pc:sldMk cId="264029481" sldId="604"/>
            <ac:spMk id="30" creationId="{633E0D7C-E4B0-499A-9F73-BFCF9913E7C8}"/>
          </ac:spMkLst>
        </pc:spChg>
        <pc:spChg chg="mod">
          <ac:chgData name="Gino Filicetti" userId="42c58076-3b3e-44cb-9b4c-b1f6029317d1" providerId="ADAL" clId="{020D3BD4-528C-0245-8968-9D933AC053F0}" dt="2018-09-13T23:31:16.024" v="4197" actId="255"/>
          <ac:spMkLst>
            <pc:docMk/>
            <pc:sldMk cId="264029481" sldId="604"/>
            <ac:spMk id="32" creationId="{C1770C83-C09C-4562-883D-B48D9ED7074A}"/>
          </ac:spMkLst>
        </pc:spChg>
        <pc:spChg chg="mod">
          <ac:chgData name="Gino Filicetti" userId="42c58076-3b3e-44cb-9b4c-b1f6029317d1" providerId="ADAL" clId="{020D3BD4-528C-0245-8968-9D933AC053F0}" dt="2018-09-13T23:30:46.648" v="4192"/>
          <ac:spMkLst>
            <pc:docMk/>
            <pc:sldMk cId="264029481" sldId="604"/>
            <ac:spMk id="33" creationId="{B0844AC1-4D3B-4222-96AD-FA56565E0473}"/>
          </ac:spMkLst>
        </pc:spChg>
        <pc:spChg chg="mod">
          <ac:chgData name="Gino Filicetti" userId="42c58076-3b3e-44cb-9b4c-b1f6029317d1" providerId="ADAL" clId="{020D3BD4-528C-0245-8968-9D933AC053F0}" dt="2018-09-13T23:30:28.426" v="4188"/>
          <ac:spMkLst>
            <pc:docMk/>
            <pc:sldMk cId="264029481" sldId="604"/>
            <ac:spMk id="34" creationId="{04104753-E66F-469D-87E7-396B862E3E79}"/>
          </ac:spMkLst>
        </pc:spChg>
      </pc:sldChg>
      <pc:sldChg chg="add del">
        <pc:chgData name="Gino Filicetti" userId="42c58076-3b3e-44cb-9b4c-b1f6029317d1" providerId="ADAL" clId="{020D3BD4-528C-0245-8968-9D933AC053F0}" dt="2018-09-13T22:23:36.071" v="2590" actId="2696"/>
        <pc:sldMkLst>
          <pc:docMk/>
          <pc:sldMk cId="353196203" sldId="605"/>
        </pc:sldMkLst>
      </pc:sldChg>
      <pc:sldChg chg="add del">
        <pc:chgData name="Gino Filicetti" userId="42c58076-3b3e-44cb-9b4c-b1f6029317d1" providerId="ADAL" clId="{020D3BD4-528C-0245-8968-9D933AC053F0}" dt="2018-09-13T22:21:44.095" v="2558"/>
        <pc:sldMkLst>
          <pc:docMk/>
          <pc:sldMk cId="2506004194" sldId="607"/>
        </pc:sldMkLst>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del">
        <pc:chgData name="Gino Filicetti" userId="42c58076-3b3e-44cb-9b4c-b1f6029317d1" providerId="ADAL" clId="{020D3BD4-528C-0245-8968-9D933AC053F0}" dt="2018-09-13T22:38:31.250" v="3299" actId="2696"/>
        <pc:sldMkLst>
          <pc:docMk/>
          <pc:sldMk cId="282379010" sldId="609"/>
        </pc:sldMkLst>
        <pc:spChg chg="mod">
          <ac:chgData name="Gino Filicetti" userId="42c58076-3b3e-44cb-9b4c-b1f6029317d1" providerId="ADAL" clId="{020D3BD4-528C-0245-8968-9D933AC053F0}" dt="2018-09-13T22:36:03.541" v="3188" actId="20577"/>
          <ac:spMkLst>
            <pc:docMk/>
            <pc:sldMk cId="282379010" sldId="609"/>
            <ac:spMk id="3" creationId="{81866AE7-2665-4EDB-9A6D-D3D6081A3E7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sldMasterChg chg="delSldLayout">
        <pc:chgData name="Gino Filicetti" userId="42c58076-3b3e-44cb-9b4c-b1f6029317d1" providerId="ADAL" clId="{020D3BD4-528C-0245-8968-9D933AC053F0}" dt="2018-08-31T12:16:10.144" v="271" actId="2696"/>
        <pc:sldMasterMkLst>
          <pc:docMk/>
          <pc:sldMasterMk cId="1118910164" sldId="2147483705"/>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9/18/2018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0404E-245B-4AEC-843D-8091A336220D}" type="slidenum">
              <a:rPr lang="en-US" smtClean="0"/>
              <a:t>23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50404E-245B-4AEC-843D-8091A336220D}" type="slidenum">
              <a:rPr lang="en-US" smtClean="0"/>
              <a:t>25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look inside the VM nodes in a Kubernetes clusters, we’ll see a whole set of services that are running on each.</a:t>
            </a:r>
          </a:p>
          <a:p>
            <a:r>
              <a:rPr lang="en-US" dirty="0"/>
              <a:t>These are containers themselves!</a:t>
            </a:r>
          </a:p>
          <a:p>
            <a:endParaRPr lang="en-US" dirty="0"/>
          </a:p>
          <a:p>
            <a:r>
              <a:rPr lang="en-US" dirty="0"/>
              <a:t>These services are how Kubernetes handles management of the nodes and things that run on them.</a:t>
            </a:r>
          </a:p>
          <a:p>
            <a:r>
              <a:rPr lang="en-US" dirty="0"/>
              <a:t>I’m going explain these now briefly…</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8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3905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these services…  forget about them for now! </a:t>
            </a:r>
          </a:p>
          <a:p>
            <a:endParaRPr lang="en-US" dirty="0"/>
          </a:p>
          <a:p>
            <a:r>
              <a:rPr lang="en-US" dirty="0"/>
              <a:t>They’re just the stuff that makes Kubernetes run.  </a:t>
            </a:r>
          </a:p>
          <a:p>
            <a:r>
              <a:rPr lang="en-US" dirty="0"/>
              <a:t>You can read all about them in the docs, and probably will learn more about them as you become more familiar with the system.</a:t>
            </a:r>
          </a:p>
          <a:p>
            <a:r>
              <a:rPr lang="en-US" dirty="0"/>
              <a:t>But for today…  we want to focus on the core components and concepts.</a:t>
            </a:r>
          </a:p>
          <a:p>
            <a:r>
              <a:rPr lang="en-US" dirty="0"/>
              <a:t>IF you focus on these, you’ll get lost.</a:t>
            </a:r>
          </a:p>
          <a:p>
            <a:r>
              <a:rPr lang="en-US" dirty="0"/>
              <a:t>Let’s keep it simple for now.</a:t>
            </a:r>
          </a:p>
          <a:p>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48</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0885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a:t>NOTE ON ENVIRONMENT VARIABLES: This does imply an ordering requirement</a:t>
            </a:r>
            <a:r>
              <a:rPr lang="en-US"/>
              <a:t> - any Service that a Pod wants to access must be created before the Pod itself, or else the environment variables will not be populated. DNS does not have this restriction.</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243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I</a:t>
            </a:r>
          </a:p>
          <a:p>
            <a:pPr marL="171450" indent="-171450">
              <a:buFont typeface="Arial" charset="0"/>
              <a:buChar char="•"/>
            </a:pPr>
            <a:r>
              <a:rPr lang="en-US" sz="900" b="0" i="0" kern="1200" dirty="0">
                <a:solidFill>
                  <a:schemeClr val="tx1"/>
                </a:solidFill>
                <a:effectLst/>
                <a:latin typeface="Segoe UI Light" pitchFamily="34" charset="0"/>
                <a:ea typeface="+mn-ea"/>
                <a:cs typeface="+mn-cs"/>
              </a:rPr>
              <a:t>Pods won’t survive scheduling failures, node failures, or other evictions, such as due to lack of resources, or in the case of node maintenance.</a:t>
            </a: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9140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charset="0"/>
              <a:buChar char="•"/>
            </a:pPr>
            <a:r>
              <a:rPr lang="en-US" sz="900" b="0" i="0" kern="1200" dirty="0">
                <a:solidFill>
                  <a:schemeClr val="tx1"/>
                </a:solidFill>
                <a:effectLst/>
                <a:latin typeface="Segoe UI Light" pitchFamily="34" charset="0"/>
                <a:ea typeface="+mn-ea"/>
                <a:cs typeface="+mn-cs"/>
              </a:rPr>
              <a:t>https://</a:t>
            </a:r>
            <a:r>
              <a:rPr lang="en-US" sz="900" b="0" i="0" kern="1200" dirty="0" err="1">
                <a:solidFill>
                  <a:schemeClr val="tx1"/>
                </a:solidFill>
                <a:effectLst/>
                <a:latin typeface="Segoe UI Light" pitchFamily="34" charset="0"/>
                <a:ea typeface="+mn-ea"/>
                <a:cs typeface="+mn-cs"/>
              </a:rPr>
              <a:t>github.com</a:t>
            </a:r>
            <a:r>
              <a:rPr lang="en-US" sz="900" b="0" i="0" kern="1200" dirty="0">
                <a:solidFill>
                  <a:schemeClr val="tx1"/>
                </a:solidFill>
                <a:effectLst/>
                <a:latin typeface="Segoe UI Light" pitchFamily="34" charset="0"/>
                <a:ea typeface="+mn-ea"/>
                <a:cs typeface="+mn-cs"/>
              </a:rPr>
              <a:t>/Azure/azure-container-networking/blob/master/docs/</a:t>
            </a:r>
            <a:r>
              <a:rPr lang="en-US" sz="900" b="0" i="0" kern="1200" dirty="0" err="1">
                <a:solidFill>
                  <a:schemeClr val="tx1"/>
                </a:solidFill>
                <a:effectLst/>
                <a:latin typeface="Segoe UI Light" pitchFamily="34" charset="0"/>
                <a:ea typeface="+mn-ea"/>
                <a:cs typeface="+mn-cs"/>
              </a:rPr>
              <a:t>acs.md</a:t>
            </a:r>
            <a:r>
              <a:rPr lang="en-US" sz="900" b="0" i="0" kern="1200" dirty="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8799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0404E-245B-4AEC-843D-8091A336220D}" type="slidenum">
              <a:rPr lang="en-US" smtClean="0"/>
              <a:t>63</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71</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dirty="0">
                <a:solidFill>
                  <a:schemeClr val="tx1"/>
                </a:solidFill>
                <a:effectLst/>
                <a:latin typeface="Segoe UI Light" pitchFamily="34" charset="0"/>
                <a:ea typeface="+mn-ea"/>
                <a:cs typeface="+mn-cs"/>
              </a:rPr>
              <a:t>Look</a:t>
            </a:r>
            <a:r>
              <a:rPr lang="en-US" sz="900" b="0" i="0" kern="1200" baseline="0" dirty="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dirty="0">
                <a:solidFill>
                  <a:schemeClr val="tx1"/>
                </a:solidFill>
                <a:effectLst/>
                <a:latin typeface="Segoe UI Light" pitchFamily="34" charset="0"/>
                <a:ea typeface="+mn-ea"/>
                <a:cs typeface="+mn-cs"/>
              </a:rPr>
              <a:t>Look at readiness</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dirty="0">
                <a:solidFill>
                  <a:schemeClr val="tx1"/>
                </a:solidFill>
                <a:effectLst/>
                <a:latin typeface="+mn-lt"/>
                <a:ea typeface="+mn-ea"/>
                <a:cs typeface="+mn-cs"/>
                <a:hlinkClick r:id="rId3"/>
              </a:rPr>
              <a:t>https://docs.datadoghq.com/integrations/kubernetes/</a:t>
            </a:r>
            <a:endParaRPr lang="en-US" sz="1200" kern="1200" dirty="0">
              <a:solidFill>
                <a:schemeClr val="tx1"/>
              </a:solidFill>
              <a:effectLst/>
              <a:latin typeface="+mn-lt"/>
              <a:ea typeface="+mn-ea"/>
              <a:cs typeface="+mn-cs"/>
            </a:endParaRPr>
          </a:p>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9/18/2018 1:05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VM</a:t>
            </a:r>
          </a:p>
          <a:p>
            <a:r>
              <a:rPr lang="en-US" dirty="0"/>
              <a:t>Hypervisor =&gt; VMWare,</a:t>
            </a:r>
            <a:r>
              <a:rPr lang="en-US" baseline="0" dirty="0"/>
              <a:t> </a:t>
            </a:r>
            <a:r>
              <a:rPr lang="en-US" baseline="0" dirty="0" err="1"/>
              <a:t>HyperV</a:t>
            </a:r>
            <a:endParaRPr lang="en-US" baseline="0" dirty="0"/>
          </a:p>
          <a:p>
            <a:r>
              <a:rPr lang="en-US" baseline="0" dirty="0"/>
              <a:t>Can do turtles, all the way down till your machine feels like it’s running from a potato</a:t>
            </a:r>
            <a:endParaRPr lang="en-US" dirty="0"/>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VM</a:t>
            </a:r>
          </a:p>
          <a:p>
            <a:r>
              <a:rPr lang="en-US"/>
              <a:t>Hypervisor =&gt; VMWare,</a:t>
            </a:r>
            <a:r>
              <a:rPr lang="en-US" baseline="0"/>
              <a:t> </a:t>
            </a:r>
            <a:r>
              <a:rPr lang="en-US" baseline="0" err="1"/>
              <a:t>HyperV</a:t>
            </a:r>
            <a:endParaRPr lang="en-US" baseline="0"/>
          </a:p>
          <a:p>
            <a:r>
              <a:rPr lang="en-US" baseline="0"/>
              <a:t>Can do turtles, all the way down till your machine feels like it’s running from a potato</a:t>
            </a:r>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7.xml"/><Relationship Id="rId5" Type="http://schemas.openxmlformats.org/officeDocument/2006/relationships/image" Target="../media/image39.png"/><Relationship Id="rId4" Type="http://schemas.microsoft.com/office/2007/relationships/hdphoto" Target="../media/hdphoto5.wdp"/></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8.xml"/><Relationship Id="rId4" Type="http://schemas.microsoft.com/office/2007/relationships/hdphoto" Target="../media/hdphoto6.wdp"/></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51.jpeg"/><Relationship Id="rId1" Type="http://schemas.openxmlformats.org/officeDocument/2006/relationships/slideMaster" Target="../slideMasters/slideMaster12.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4.emf"/></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jpeg"/><Relationship Id="rId1" Type="http://schemas.openxmlformats.org/officeDocument/2006/relationships/slideMaster" Target="../slideMasters/slideMaster13.xml"/><Relationship Id="rId4" Type="http://schemas.openxmlformats.org/officeDocument/2006/relationships/image" Target="../media/image55.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jpeg"/><Relationship Id="rId1" Type="http://schemas.openxmlformats.org/officeDocument/2006/relationships/slideMaster" Target="../slideMasters/slideMaster13.xml"/><Relationship Id="rId4" Type="http://schemas.openxmlformats.org/officeDocument/2006/relationships/image" Target="../media/image54.emf"/></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4.jpg"/><Relationship Id="rId1" Type="http://schemas.openxmlformats.org/officeDocument/2006/relationships/slideMaster" Target="../slideMasters/slideMaster18.xml"/><Relationship Id="rId4" Type="http://schemas.microsoft.com/office/2007/relationships/hdphoto" Target="../media/hdphoto3.wdp"/></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jpg"/><Relationship Id="rId1" Type="http://schemas.openxmlformats.org/officeDocument/2006/relationships/slideMaster" Target="../slideMasters/slideMaster18.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6.jpeg"/><Relationship Id="rId1" Type="http://schemas.openxmlformats.org/officeDocument/2006/relationships/slideMaster" Target="../slideMasters/slideMaster18.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4.wdp"/></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0.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3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20.xml"/><Relationship Id="rId4" Type="http://schemas.openxmlformats.org/officeDocument/2006/relationships/image" Target="../media/image17.pn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jpeg"/><Relationship Id="rId1" Type="http://schemas.openxmlformats.org/officeDocument/2006/relationships/slideMaster" Target="../slideMasters/slideMaster2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2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Master" Target="../slideMasters/slideMaster2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21.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22.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Master" Target="../slideMasters/slideMaster22.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Master" Target="../slideMasters/slideMaster2.xml"/><Relationship Id="rId5" Type="http://schemas.microsoft.com/office/2007/relationships/hdphoto" Target="../media/hdphoto3.wdp"/><Relationship Id="rId4" Type="http://schemas.openxmlformats.org/officeDocument/2006/relationships/image" Target="../media/image8.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22.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3.xml"/><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9/18/2018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Photo">
    <p:bg>
      <p:bgPr>
        <a:solidFill>
          <a:srgbClr val="0072C6"/>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ltGray">
          <a:xfrm>
            <a:off x="267683" y="2084173"/>
            <a:ext cx="6276530"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ltGray">
          <a:xfrm>
            <a:off x="269239" y="4146244"/>
            <a:ext cx="6274974"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Speaker Name</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pic>
        <p:nvPicPr>
          <p:cNvPr id="6" name="Picture 5"/>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457551" y="4950224"/>
            <a:ext cx="11276899" cy="1415713"/>
          </a:xfrm>
          <a:prstGeom prst="rect">
            <a:avLst/>
          </a:prstGeom>
        </p:spPr>
      </p:pic>
    </p:spTree>
    <p:extLst>
      <p:ext uri="{BB962C8B-B14F-4D97-AF65-F5344CB8AC3E}">
        <p14:creationId xmlns:p14="http://schemas.microsoft.com/office/powerpoint/2010/main" val="1870648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9322" y="471251"/>
            <a:ext cx="1522404" cy="326167"/>
          </a:xfrm>
          <a:prstGeom prst="rect">
            <a:avLst/>
          </a:prstGeom>
        </p:spPr>
      </p:pic>
      <p:sp>
        <p:nvSpPr>
          <p:cNvPr id="6" name="Freeform 5"/>
          <p:cNvSpPr>
            <a:spLocks noChangeAspect="1" noEditPoints="1"/>
          </p:cNvSpPr>
          <p:nvPr userDrawn="1"/>
        </p:nvSpPr>
        <p:spPr bwMode="auto">
          <a:xfrm>
            <a:off x="-342355" y="5928340"/>
            <a:ext cx="12876710" cy="1816774"/>
          </a:xfrm>
          <a:custGeom>
            <a:avLst/>
            <a:gdLst>
              <a:gd name="T0" fmla="*/ 1088 w 2202"/>
              <a:gd name="T1" fmla="*/ 0 h 277"/>
              <a:gd name="T2" fmla="*/ 261 w 2202"/>
              <a:gd name="T3" fmla="*/ 273 h 277"/>
              <a:gd name="T4" fmla="*/ 560 w 2202"/>
              <a:gd name="T5" fmla="*/ 241 h 277"/>
              <a:gd name="T6" fmla="*/ 886 w 2202"/>
              <a:gd name="T7" fmla="*/ 185 h 277"/>
              <a:gd name="T8" fmla="*/ 1315 w 2202"/>
              <a:gd name="T9" fmla="*/ 185 h 277"/>
              <a:gd name="T10" fmla="*/ 1642 w 2202"/>
              <a:gd name="T11" fmla="*/ 241 h 277"/>
              <a:gd name="T12" fmla="*/ 1941 w 2202"/>
              <a:gd name="T13" fmla="*/ 273 h 277"/>
              <a:gd name="T14" fmla="*/ 248 w 2202"/>
              <a:gd name="T15" fmla="*/ 238 h 277"/>
              <a:gd name="T16" fmla="*/ 258 w 2202"/>
              <a:gd name="T17" fmla="*/ 231 h 277"/>
              <a:gd name="T18" fmla="*/ 246 w 2202"/>
              <a:gd name="T19" fmla="*/ 120 h 277"/>
              <a:gd name="T20" fmla="*/ 158 w 2202"/>
              <a:gd name="T21" fmla="*/ 95 h 277"/>
              <a:gd name="T22" fmla="*/ 294 w 2202"/>
              <a:gd name="T23" fmla="*/ 74 h 277"/>
              <a:gd name="T24" fmla="*/ 294 w 2202"/>
              <a:gd name="T25" fmla="*/ 99 h 277"/>
              <a:gd name="T26" fmla="*/ 293 w 2202"/>
              <a:gd name="T27" fmla="*/ 184 h 277"/>
              <a:gd name="T28" fmla="*/ 351 w 2202"/>
              <a:gd name="T29" fmla="*/ 174 h 277"/>
              <a:gd name="T30" fmla="*/ 410 w 2202"/>
              <a:gd name="T31" fmla="*/ 129 h 277"/>
              <a:gd name="T32" fmla="*/ 402 w 2202"/>
              <a:gd name="T33" fmla="*/ 186 h 277"/>
              <a:gd name="T34" fmla="*/ 535 w 2202"/>
              <a:gd name="T35" fmla="*/ 151 h 277"/>
              <a:gd name="T36" fmla="*/ 492 w 2202"/>
              <a:gd name="T37" fmla="*/ 102 h 277"/>
              <a:gd name="T38" fmla="*/ 569 w 2202"/>
              <a:gd name="T39" fmla="*/ 71 h 277"/>
              <a:gd name="T40" fmla="*/ 558 w 2202"/>
              <a:gd name="T41" fmla="*/ 78 h 277"/>
              <a:gd name="T42" fmla="*/ 697 w 2202"/>
              <a:gd name="T43" fmla="*/ 153 h 277"/>
              <a:gd name="T44" fmla="*/ 764 w 2202"/>
              <a:gd name="T45" fmla="*/ 166 h 277"/>
              <a:gd name="T46" fmla="*/ 811 w 2202"/>
              <a:gd name="T47" fmla="*/ 101 h 277"/>
              <a:gd name="T48" fmla="*/ 700 w 2202"/>
              <a:gd name="T49" fmla="*/ 125 h 277"/>
              <a:gd name="T50" fmla="*/ 811 w 2202"/>
              <a:gd name="T51" fmla="*/ 101 h 277"/>
              <a:gd name="T52" fmla="*/ 846 w 2202"/>
              <a:gd name="T53" fmla="*/ 101 h 277"/>
              <a:gd name="T54" fmla="*/ 846 w 2202"/>
              <a:gd name="T55" fmla="*/ 171 h 277"/>
              <a:gd name="T56" fmla="*/ 879 w 2202"/>
              <a:gd name="T57" fmla="*/ 152 h 277"/>
              <a:gd name="T58" fmla="*/ 1020 w 2202"/>
              <a:gd name="T59" fmla="*/ 64 h 277"/>
              <a:gd name="T60" fmla="*/ 934 w 2202"/>
              <a:gd name="T61" fmla="*/ 151 h 277"/>
              <a:gd name="T62" fmla="*/ 1112 w 2202"/>
              <a:gd name="T63" fmla="*/ 172 h 277"/>
              <a:gd name="T64" fmla="*/ 1125 w 2202"/>
              <a:gd name="T65" fmla="*/ 183 h 277"/>
              <a:gd name="T66" fmla="*/ 1355 w 2202"/>
              <a:gd name="T67" fmla="*/ 171 h 277"/>
              <a:gd name="T68" fmla="*/ 1299 w 2202"/>
              <a:gd name="T69" fmla="*/ 146 h 277"/>
              <a:gd name="T70" fmla="*/ 1368 w 2202"/>
              <a:gd name="T71" fmla="*/ 92 h 277"/>
              <a:gd name="T72" fmla="*/ 1368 w 2202"/>
              <a:gd name="T73" fmla="*/ 41 h 277"/>
              <a:gd name="T74" fmla="*/ 1403 w 2202"/>
              <a:gd name="T75" fmla="*/ 164 h 277"/>
              <a:gd name="T76" fmla="*/ 1435 w 2202"/>
              <a:gd name="T77" fmla="*/ 131 h 277"/>
              <a:gd name="T78" fmla="*/ 1618 w 2202"/>
              <a:gd name="T79" fmla="*/ 43 h 277"/>
              <a:gd name="T80" fmla="*/ 1643 w 2202"/>
              <a:gd name="T81" fmla="*/ 204 h 277"/>
              <a:gd name="T82" fmla="*/ 1643 w 2202"/>
              <a:gd name="T83" fmla="*/ 152 h 277"/>
              <a:gd name="T84" fmla="*/ 1555 w 2202"/>
              <a:gd name="T85" fmla="*/ 119 h 277"/>
              <a:gd name="T86" fmla="*/ 1677 w 2202"/>
              <a:gd name="T87" fmla="*/ 77 h 277"/>
              <a:gd name="T88" fmla="*/ 1666 w 2202"/>
              <a:gd name="T89" fmla="*/ 81 h 277"/>
              <a:gd name="T90" fmla="*/ 1734 w 2202"/>
              <a:gd name="T91" fmla="*/ 132 h 277"/>
              <a:gd name="T92" fmla="*/ 1921 w 2202"/>
              <a:gd name="T93" fmla="*/ 230 h 277"/>
              <a:gd name="T94" fmla="*/ 1921 w 2202"/>
              <a:gd name="T95" fmla="*/ 195 h 277"/>
              <a:gd name="T96" fmla="*/ 1827 w 2202"/>
              <a:gd name="T97" fmla="*/ 168 h 277"/>
              <a:gd name="T98" fmla="*/ 1921 w 2202"/>
              <a:gd name="T99" fmla="*/ 144 h 277"/>
              <a:gd name="T100" fmla="*/ 1686 w 2202"/>
              <a:gd name="T101" fmla="*/ 57 h 277"/>
              <a:gd name="T102" fmla="*/ 1956 w 2202"/>
              <a:gd name="T103" fmla="*/ 80 h 277"/>
              <a:gd name="T104" fmla="*/ 1943 w 2202"/>
              <a:gd name="T105" fmla="*/ 134 h 277"/>
              <a:gd name="T106" fmla="*/ 1943 w 2202"/>
              <a:gd name="T107" fmla="*/ 140 h 277"/>
              <a:gd name="T108" fmla="*/ 1955 w 2202"/>
              <a:gd name="T109" fmla="*/ 174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02" h="277">
                <a:moveTo>
                  <a:pt x="2199" y="107"/>
                </a:moveTo>
                <a:cubicBezTo>
                  <a:pt x="2197" y="100"/>
                  <a:pt x="2190" y="93"/>
                  <a:pt x="2182" y="92"/>
                </a:cubicBezTo>
                <a:cubicBezTo>
                  <a:pt x="1829" y="31"/>
                  <a:pt x="1471" y="1"/>
                  <a:pt x="1114" y="0"/>
                </a:cubicBezTo>
                <a:cubicBezTo>
                  <a:pt x="1107" y="0"/>
                  <a:pt x="1101" y="0"/>
                  <a:pt x="1101" y="0"/>
                </a:cubicBezTo>
                <a:cubicBezTo>
                  <a:pt x="1101" y="0"/>
                  <a:pt x="1095" y="0"/>
                  <a:pt x="1088" y="0"/>
                </a:cubicBezTo>
                <a:cubicBezTo>
                  <a:pt x="730" y="1"/>
                  <a:pt x="373" y="31"/>
                  <a:pt x="19" y="92"/>
                </a:cubicBezTo>
                <a:cubicBezTo>
                  <a:pt x="12" y="93"/>
                  <a:pt x="5" y="100"/>
                  <a:pt x="3" y="107"/>
                </a:cubicBezTo>
                <a:cubicBezTo>
                  <a:pt x="2" y="108"/>
                  <a:pt x="2" y="109"/>
                  <a:pt x="2" y="110"/>
                </a:cubicBezTo>
                <a:cubicBezTo>
                  <a:pt x="0" y="117"/>
                  <a:pt x="3" y="126"/>
                  <a:pt x="9" y="129"/>
                </a:cubicBezTo>
                <a:cubicBezTo>
                  <a:pt x="92" y="175"/>
                  <a:pt x="176" y="224"/>
                  <a:pt x="261" y="273"/>
                </a:cubicBezTo>
                <a:cubicBezTo>
                  <a:pt x="266" y="277"/>
                  <a:pt x="276" y="276"/>
                  <a:pt x="282" y="271"/>
                </a:cubicBezTo>
                <a:cubicBezTo>
                  <a:pt x="307" y="250"/>
                  <a:pt x="332" y="230"/>
                  <a:pt x="357" y="210"/>
                </a:cubicBezTo>
                <a:cubicBezTo>
                  <a:pt x="362" y="205"/>
                  <a:pt x="373" y="203"/>
                  <a:pt x="379" y="204"/>
                </a:cubicBezTo>
                <a:cubicBezTo>
                  <a:pt x="431" y="217"/>
                  <a:pt x="483" y="229"/>
                  <a:pt x="535" y="243"/>
                </a:cubicBezTo>
                <a:cubicBezTo>
                  <a:pt x="542" y="245"/>
                  <a:pt x="553" y="244"/>
                  <a:pt x="560" y="241"/>
                </a:cubicBezTo>
                <a:cubicBezTo>
                  <a:pt x="612" y="218"/>
                  <a:pt x="664" y="196"/>
                  <a:pt x="717" y="175"/>
                </a:cubicBezTo>
                <a:cubicBezTo>
                  <a:pt x="724" y="172"/>
                  <a:pt x="734" y="173"/>
                  <a:pt x="740" y="177"/>
                </a:cubicBezTo>
                <a:cubicBezTo>
                  <a:pt x="764" y="192"/>
                  <a:pt x="788" y="208"/>
                  <a:pt x="812" y="223"/>
                </a:cubicBezTo>
                <a:cubicBezTo>
                  <a:pt x="818" y="227"/>
                  <a:pt x="827" y="227"/>
                  <a:pt x="833" y="222"/>
                </a:cubicBezTo>
                <a:cubicBezTo>
                  <a:pt x="851" y="210"/>
                  <a:pt x="868" y="197"/>
                  <a:pt x="886" y="185"/>
                </a:cubicBezTo>
                <a:cubicBezTo>
                  <a:pt x="892" y="181"/>
                  <a:pt x="903" y="178"/>
                  <a:pt x="910" y="179"/>
                </a:cubicBezTo>
                <a:cubicBezTo>
                  <a:pt x="969" y="188"/>
                  <a:pt x="1028" y="197"/>
                  <a:pt x="1088" y="208"/>
                </a:cubicBezTo>
                <a:cubicBezTo>
                  <a:pt x="1095" y="209"/>
                  <a:pt x="1107" y="209"/>
                  <a:pt x="1114" y="208"/>
                </a:cubicBezTo>
                <a:cubicBezTo>
                  <a:pt x="1173" y="197"/>
                  <a:pt x="1232" y="188"/>
                  <a:pt x="1292" y="179"/>
                </a:cubicBezTo>
                <a:cubicBezTo>
                  <a:pt x="1299" y="178"/>
                  <a:pt x="1309" y="181"/>
                  <a:pt x="1315" y="185"/>
                </a:cubicBezTo>
                <a:cubicBezTo>
                  <a:pt x="1333" y="197"/>
                  <a:pt x="1351" y="210"/>
                  <a:pt x="1368" y="222"/>
                </a:cubicBezTo>
                <a:cubicBezTo>
                  <a:pt x="1374" y="227"/>
                  <a:pt x="1384" y="227"/>
                  <a:pt x="1390" y="223"/>
                </a:cubicBezTo>
                <a:cubicBezTo>
                  <a:pt x="1414" y="208"/>
                  <a:pt x="1438" y="192"/>
                  <a:pt x="1462" y="177"/>
                </a:cubicBezTo>
                <a:cubicBezTo>
                  <a:pt x="1468" y="173"/>
                  <a:pt x="1478" y="172"/>
                  <a:pt x="1485" y="175"/>
                </a:cubicBezTo>
                <a:cubicBezTo>
                  <a:pt x="1537" y="196"/>
                  <a:pt x="1590" y="218"/>
                  <a:pt x="1642" y="241"/>
                </a:cubicBezTo>
                <a:cubicBezTo>
                  <a:pt x="1649" y="244"/>
                  <a:pt x="1660" y="245"/>
                  <a:pt x="1667" y="243"/>
                </a:cubicBezTo>
                <a:cubicBezTo>
                  <a:pt x="1719" y="229"/>
                  <a:pt x="1770" y="217"/>
                  <a:pt x="1822" y="204"/>
                </a:cubicBezTo>
                <a:cubicBezTo>
                  <a:pt x="1829" y="203"/>
                  <a:pt x="1839" y="205"/>
                  <a:pt x="1845" y="210"/>
                </a:cubicBezTo>
                <a:cubicBezTo>
                  <a:pt x="1870" y="230"/>
                  <a:pt x="1895" y="250"/>
                  <a:pt x="1920" y="271"/>
                </a:cubicBezTo>
                <a:cubicBezTo>
                  <a:pt x="1926" y="276"/>
                  <a:pt x="1935" y="277"/>
                  <a:pt x="1941" y="273"/>
                </a:cubicBezTo>
                <a:cubicBezTo>
                  <a:pt x="2025" y="224"/>
                  <a:pt x="2109" y="175"/>
                  <a:pt x="2193" y="129"/>
                </a:cubicBezTo>
                <a:cubicBezTo>
                  <a:pt x="2199" y="126"/>
                  <a:pt x="2202" y="117"/>
                  <a:pt x="2200" y="110"/>
                </a:cubicBezTo>
                <a:cubicBezTo>
                  <a:pt x="2199" y="109"/>
                  <a:pt x="2199" y="108"/>
                  <a:pt x="2199" y="107"/>
                </a:cubicBezTo>
                <a:close/>
                <a:moveTo>
                  <a:pt x="258" y="231"/>
                </a:moveTo>
                <a:cubicBezTo>
                  <a:pt x="258" y="238"/>
                  <a:pt x="254" y="241"/>
                  <a:pt x="248" y="238"/>
                </a:cubicBezTo>
                <a:cubicBezTo>
                  <a:pt x="194" y="206"/>
                  <a:pt x="141" y="175"/>
                  <a:pt x="87" y="145"/>
                </a:cubicBezTo>
                <a:cubicBezTo>
                  <a:pt x="81" y="142"/>
                  <a:pt x="82" y="140"/>
                  <a:pt x="89" y="142"/>
                </a:cubicBezTo>
                <a:cubicBezTo>
                  <a:pt x="141" y="152"/>
                  <a:pt x="194" y="162"/>
                  <a:pt x="246" y="174"/>
                </a:cubicBezTo>
                <a:cubicBezTo>
                  <a:pt x="253" y="175"/>
                  <a:pt x="258" y="182"/>
                  <a:pt x="258" y="190"/>
                </a:cubicBezTo>
                <a:cubicBezTo>
                  <a:pt x="258" y="203"/>
                  <a:pt x="258" y="217"/>
                  <a:pt x="258" y="231"/>
                </a:cubicBezTo>
                <a:close/>
                <a:moveTo>
                  <a:pt x="258" y="140"/>
                </a:moveTo>
                <a:cubicBezTo>
                  <a:pt x="258" y="147"/>
                  <a:pt x="253" y="151"/>
                  <a:pt x="246" y="150"/>
                </a:cubicBezTo>
                <a:cubicBezTo>
                  <a:pt x="196" y="139"/>
                  <a:pt x="145" y="129"/>
                  <a:pt x="95" y="119"/>
                </a:cubicBezTo>
                <a:cubicBezTo>
                  <a:pt x="88" y="117"/>
                  <a:pt x="88" y="116"/>
                  <a:pt x="95" y="117"/>
                </a:cubicBezTo>
                <a:cubicBezTo>
                  <a:pt x="145" y="117"/>
                  <a:pt x="195" y="118"/>
                  <a:pt x="246" y="120"/>
                </a:cubicBezTo>
                <a:cubicBezTo>
                  <a:pt x="253" y="121"/>
                  <a:pt x="258" y="127"/>
                  <a:pt x="258" y="134"/>
                </a:cubicBezTo>
                <a:cubicBezTo>
                  <a:pt x="258" y="136"/>
                  <a:pt x="258" y="138"/>
                  <a:pt x="258" y="140"/>
                </a:cubicBezTo>
                <a:close/>
                <a:moveTo>
                  <a:pt x="258" y="88"/>
                </a:moveTo>
                <a:cubicBezTo>
                  <a:pt x="258" y="93"/>
                  <a:pt x="253" y="97"/>
                  <a:pt x="246" y="97"/>
                </a:cubicBezTo>
                <a:cubicBezTo>
                  <a:pt x="216" y="96"/>
                  <a:pt x="187" y="95"/>
                  <a:pt x="158" y="95"/>
                </a:cubicBezTo>
                <a:cubicBezTo>
                  <a:pt x="151" y="94"/>
                  <a:pt x="151" y="93"/>
                  <a:pt x="158" y="92"/>
                </a:cubicBezTo>
                <a:cubicBezTo>
                  <a:pt x="187" y="88"/>
                  <a:pt x="216" y="84"/>
                  <a:pt x="245" y="80"/>
                </a:cubicBezTo>
                <a:cubicBezTo>
                  <a:pt x="253" y="79"/>
                  <a:pt x="258" y="83"/>
                  <a:pt x="258" y="88"/>
                </a:cubicBezTo>
                <a:close/>
                <a:moveTo>
                  <a:pt x="281" y="87"/>
                </a:moveTo>
                <a:cubicBezTo>
                  <a:pt x="281" y="81"/>
                  <a:pt x="287" y="75"/>
                  <a:pt x="294" y="74"/>
                </a:cubicBezTo>
                <a:cubicBezTo>
                  <a:pt x="367" y="64"/>
                  <a:pt x="440" y="56"/>
                  <a:pt x="513" y="50"/>
                </a:cubicBezTo>
                <a:cubicBezTo>
                  <a:pt x="520" y="49"/>
                  <a:pt x="521" y="52"/>
                  <a:pt x="515" y="57"/>
                </a:cubicBezTo>
                <a:cubicBezTo>
                  <a:pt x="497" y="71"/>
                  <a:pt x="479" y="85"/>
                  <a:pt x="460" y="100"/>
                </a:cubicBezTo>
                <a:cubicBezTo>
                  <a:pt x="454" y="104"/>
                  <a:pt x="444" y="108"/>
                  <a:pt x="437" y="107"/>
                </a:cubicBezTo>
                <a:cubicBezTo>
                  <a:pt x="389" y="104"/>
                  <a:pt x="341" y="101"/>
                  <a:pt x="294" y="99"/>
                </a:cubicBezTo>
                <a:cubicBezTo>
                  <a:pt x="287" y="99"/>
                  <a:pt x="281" y="94"/>
                  <a:pt x="281" y="87"/>
                </a:cubicBezTo>
                <a:close/>
                <a:moveTo>
                  <a:pt x="291" y="235"/>
                </a:moveTo>
                <a:cubicBezTo>
                  <a:pt x="286" y="240"/>
                  <a:pt x="281" y="238"/>
                  <a:pt x="281" y="230"/>
                </a:cubicBezTo>
                <a:cubicBezTo>
                  <a:pt x="281" y="218"/>
                  <a:pt x="281" y="207"/>
                  <a:pt x="281" y="195"/>
                </a:cubicBezTo>
                <a:cubicBezTo>
                  <a:pt x="281" y="187"/>
                  <a:pt x="286" y="183"/>
                  <a:pt x="293" y="184"/>
                </a:cubicBezTo>
                <a:cubicBezTo>
                  <a:pt x="305" y="187"/>
                  <a:pt x="316" y="190"/>
                  <a:pt x="328" y="192"/>
                </a:cubicBezTo>
                <a:cubicBezTo>
                  <a:pt x="335" y="194"/>
                  <a:pt x="335" y="199"/>
                  <a:pt x="330" y="204"/>
                </a:cubicBezTo>
                <a:cubicBezTo>
                  <a:pt x="317" y="214"/>
                  <a:pt x="304" y="224"/>
                  <a:pt x="291" y="235"/>
                </a:cubicBezTo>
                <a:close/>
                <a:moveTo>
                  <a:pt x="374" y="168"/>
                </a:moveTo>
                <a:cubicBezTo>
                  <a:pt x="368" y="173"/>
                  <a:pt x="358" y="175"/>
                  <a:pt x="351" y="174"/>
                </a:cubicBezTo>
                <a:cubicBezTo>
                  <a:pt x="332" y="169"/>
                  <a:pt x="312" y="165"/>
                  <a:pt x="293" y="160"/>
                </a:cubicBezTo>
                <a:cubicBezTo>
                  <a:pt x="286" y="159"/>
                  <a:pt x="281" y="152"/>
                  <a:pt x="281" y="144"/>
                </a:cubicBezTo>
                <a:cubicBezTo>
                  <a:pt x="281" y="141"/>
                  <a:pt x="281" y="138"/>
                  <a:pt x="281" y="135"/>
                </a:cubicBezTo>
                <a:cubicBezTo>
                  <a:pt x="281" y="127"/>
                  <a:pt x="287" y="122"/>
                  <a:pt x="294" y="122"/>
                </a:cubicBezTo>
                <a:cubicBezTo>
                  <a:pt x="332" y="124"/>
                  <a:pt x="371" y="126"/>
                  <a:pt x="410" y="129"/>
                </a:cubicBezTo>
                <a:cubicBezTo>
                  <a:pt x="417" y="129"/>
                  <a:pt x="418" y="133"/>
                  <a:pt x="412" y="138"/>
                </a:cubicBezTo>
                <a:cubicBezTo>
                  <a:pt x="399" y="148"/>
                  <a:pt x="387" y="158"/>
                  <a:pt x="374" y="168"/>
                </a:cubicBezTo>
                <a:close/>
                <a:moveTo>
                  <a:pt x="535" y="206"/>
                </a:moveTo>
                <a:cubicBezTo>
                  <a:pt x="535" y="213"/>
                  <a:pt x="530" y="218"/>
                  <a:pt x="523" y="216"/>
                </a:cubicBezTo>
                <a:cubicBezTo>
                  <a:pt x="483" y="206"/>
                  <a:pt x="442" y="195"/>
                  <a:pt x="402" y="186"/>
                </a:cubicBezTo>
                <a:cubicBezTo>
                  <a:pt x="395" y="184"/>
                  <a:pt x="395" y="179"/>
                  <a:pt x="401" y="174"/>
                </a:cubicBezTo>
                <a:cubicBezTo>
                  <a:pt x="415" y="163"/>
                  <a:pt x="430" y="151"/>
                  <a:pt x="444" y="140"/>
                </a:cubicBezTo>
                <a:cubicBezTo>
                  <a:pt x="450" y="135"/>
                  <a:pt x="461" y="132"/>
                  <a:pt x="468" y="132"/>
                </a:cubicBezTo>
                <a:cubicBezTo>
                  <a:pt x="486" y="134"/>
                  <a:pt x="504" y="135"/>
                  <a:pt x="523" y="137"/>
                </a:cubicBezTo>
                <a:cubicBezTo>
                  <a:pt x="530" y="137"/>
                  <a:pt x="535" y="143"/>
                  <a:pt x="535" y="151"/>
                </a:cubicBezTo>
                <a:cubicBezTo>
                  <a:pt x="535" y="169"/>
                  <a:pt x="535" y="188"/>
                  <a:pt x="535" y="206"/>
                </a:cubicBezTo>
                <a:close/>
                <a:moveTo>
                  <a:pt x="535" y="101"/>
                </a:moveTo>
                <a:cubicBezTo>
                  <a:pt x="535" y="109"/>
                  <a:pt x="530" y="114"/>
                  <a:pt x="523" y="113"/>
                </a:cubicBezTo>
                <a:cubicBezTo>
                  <a:pt x="513" y="113"/>
                  <a:pt x="504" y="112"/>
                  <a:pt x="494" y="111"/>
                </a:cubicBezTo>
                <a:cubicBezTo>
                  <a:pt x="487" y="111"/>
                  <a:pt x="486" y="107"/>
                  <a:pt x="492" y="102"/>
                </a:cubicBezTo>
                <a:cubicBezTo>
                  <a:pt x="503" y="94"/>
                  <a:pt x="514" y="85"/>
                  <a:pt x="525" y="77"/>
                </a:cubicBezTo>
                <a:cubicBezTo>
                  <a:pt x="531" y="72"/>
                  <a:pt x="535" y="74"/>
                  <a:pt x="535" y="81"/>
                </a:cubicBezTo>
                <a:cubicBezTo>
                  <a:pt x="535" y="88"/>
                  <a:pt x="535" y="95"/>
                  <a:pt x="535" y="101"/>
                </a:cubicBezTo>
                <a:close/>
                <a:moveTo>
                  <a:pt x="558" y="78"/>
                </a:moveTo>
                <a:cubicBezTo>
                  <a:pt x="558" y="71"/>
                  <a:pt x="563" y="68"/>
                  <a:pt x="569" y="71"/>
                </a:cubicBezTo>
                <a:cubicBezTo>
                  <a:pt x="595" y="87"/>
                  <a:pt x="621" y="103"/>
                  <a:pt x="647" y="119"/>
                </a:cubicBezTo>
                <a:cubicBezTo>
                  <a:pt x="653" y="123"/>
                  <a:pt x="652" y="125"/>
                  <a:pt x="645" y="125"/>
                </a:cubicBezTo>
                <a:cubicBezTo>
                  <a:pt x="620" y="122"/>
                  <a:pt x="595" y="120"/>
                  <a:pt x="571" y="118"/>
                </a:cubicBezTo>
                <a:cubicBezTo>
                  <a:pt x="564" y="117"/>
                  <a:pt x="558" y="111"/>
                  <a:pt x="558" y="104"/>
                </a:cubicBezTo>
                <a:cubicBezTo>
                  <a:pt x="558" y="95"/>
                  <a:pt x="558" y="86"/>
                  <a:pt x="558" y="78"/>
                </a:cubicBezTo>
                <a:close/>
                <a:moveTo>
                  <a:pt x="570" y="211"/>
                </a:moveTo>
                <a:cubicBezTo>
                  <a:pt x="564" y="214"/>
                  <a:pt x="558" y="211"/>
                  <a:pt x="558" y="204"/>
                </a:cubicBezTo>
                <a:cubicBezTo>
                  <a:pt x="558" y="187"/>
                  <a:pt x="558" y="170"/>
                  <a:pt x="558" y="152"/>
                </a:cubicBezTo>
                <a:cubicBezTo>
                  <a:pt x="558" y="145"/>
                  <a:pt x="564" y="140"/>
                  <a:pt x="571" y="141"/>
                </a:cubicBezTo>
                <a:cubicBezTo>
                  <a:pt x="613" y="144"/>
                  <a:pt x="655" y="148"/>
                  <a:pt x="697" y="153"/>
                </a:cubicBezTo>
                <a:cubicBezTo>
                  <a:pt x="704" y="153"/>
                  <a:pt x="704" y="156"/>
                  <a:pt x="697" y="159"/>
                </a:cubicBezTo>
                <a:cubicBezTo>
                  <a:pt x="655" y="176"/>
                  <a:pt x="613" y="194"/>
                  <a:pt x="570" y="211"/>
                </a:cubicBezTo>
                <a:close/>
                <a:moveTo>
                  <a:pt x="811" y="182"/>
                </a:moveTo>
                <a:cubicBezTo>
                  <a:pt x="811" y="190"/>
                  <a:pt x="806" y="192"/>
                  <a:pt x="800" y="189"/>
                </a:cubicBezTo>
                <a:cubicBezTo>
                  <a:pt x="788" y="181"/>
                  <a:pt x="776" y="173"/>
                  <a:pt x="764" y="166"/>
                </a:cubicBezTo>
                <a:cubicBezTo>
                  <a:pt x="758" y="162"/>
                  <a:pt x="759" y="160"/>
                  <a:pt x="766" y="161"/>
                </a:cubicBezTo>
                <a:cubicBezTo>
                  <a:pt x="777" y="162"/>
                  <a:pt x="787" y="163"/>
                  <a:pt x="798" y="164"/>
                </a:cubicBezTo>
                <a:cubicBezTo>
                  <a:pt x="805" y="165"/>
                  <a:pt x="811" y="172"/>
                  <a:pt x="811" y="179"/>
                </a:cubicBezTo>
                <a:cubicBezTo>
                  <a:pt x="811" y="180"/>
                  <a:pt x="811" y="181"/>
                  <a:pt x="811" y="182"/>
                </a:cubicBezTo>
                <a:close/>
                <a:moveTo>
                  <a:pt x="811" y="101"/>
                </a:moveTo>
                <a:cubicBezTo>
                  <a:pt x="811" y="108"/>
                  <a:pt x="805" y="116"/>
                  <a:pt x="799" y="119"/>
                </a:cubicBezTo>
                <a:cubicBezTo>
                  <a:pt x="788" y="123"/>
                  <a:pt x="777" y="127"/>
                  <a:pt x="766" y="131"/>
                </a:cubicBezTo>
                <a:cubicBezTo>
                  <a:pt x="760" y="134"/>
                  <a:pt x="748" y="136"/>
                  <a:pt x="741" y="135"/>
                </a:cubicBezTo>
                <a:cubicBezTo>
                  <a:pt x="735" y="134"/>
                  <a:pt x="729" y="133"/>
                  <a:pt x="723" y="133"/>
                </a:cubicBezTo>
                <a:cubicBezTo>
                  <a:pt x="716" y="132"/>
                  <a:pt x="705" y="128"/>
                  <a:pt x="700" y="125"/>
                </a:cubicBezTo>
                <a:cubicBezTo>
                  <a:pt x="660" y="100"/>
                  <a:pt x="621" y="75"/>
                  <a:pt x="581" y="51"/>
                </a:cubicBezTo>
                <a:cubicBezTo>
                  <a:pt x="575" y="47"/>
                  <a:pt x="576" y="44"/>
                  <a:pt x="583" y="43"/>
                </a:cubicBezTo>
                <a:cubicBezTo>
                  <a:pt x="655" y="38"/>
                  <a:pt x="726" y="33"/>
                  <a:pt x="798" y="30"/>
                </a:cubicBezTo>
                <a:cubicBezTo>
                  <a:pt x="805" y="29"/>
                  <a:pt x="811" y="35"/>
                  <a:pt x="811" y="42"/>
                </a:cubicBezTo>
                <a:cubicBezTo>
                  <a:pt x="811" y="62"/>
                  <a:pt x="811" y="81"/>
                  <a:pt x="811" y="101"/>
                </a:cubicBezTo>
                <a:close/>
                <a:moveTo>
                  <a:pt x="834" y="41"/>
                </a:moveTo>
                <a:cubicBezTo>
                  <a:pt x="834" y="34"/>
                  <a:pt x="839" y="28"/>
                  <a:pt x="847" y="28"/>
                </a:cubicBezTo>
                <a:cubicBezTo>
                  <a:pt x="914" y="25"/>
                  <a:pt x="981" y="23"/>
                  <a:pt x="1048" y="23"/>
                </a:cubicBezTo>
                <a:cubicBezTo>
                  <a:pt x="1055" y="23"/>
                  <a:pt x="1055" y="25"/>
                  <a:pt x="1049" y="27"/>
                </a:cubicBezTo>
                <a:cubicBezTo>
                  <a:pt x="981" y="50"/>
                  <a:pt x="913" y="75"/>
                  <a:pt x="846" y="101"/>
                </a:cubicBezTo>
                <a:cubicBezTo>
                  <a:pt x="839" y="103"/>
                  <a:pt x="834" y="100"/>
                  <a:pt x="834" y="92"/>
                </a:cubicBezTo>
                <a:cubicBezTo>
                  <a:pt x="834" y="75"/>
                  <a:pt x="834" y="58"/>
                  <a:pt x="834" y="41"/>
                </a:cubicBezTo>
                <a:close/>
                <a:moveTo>
                  <a:pt x="844" y="187"/>
                </a:moveTo>
                <a:cubicBezTo>
                  <a:pt x="838" y="191"/>
                  <a:pt x="833" y="189"/>
                  <a:pt x="833" y="182"/>
                </a:cubicBezTo>
                <a:cubicBezTo>
                  <a:pt x="833" y="175"/>
                  <a:pt x="839" y="170"/>
                  <a:pt x="846" y="171"/>
                </a:cubicBezTo>
                <a:cubicBezTo>
                  <a:pt x="848" y="171"/>
                  <a:pt x="849" y="171"/>
                  <a:pt x="851" y="171"/>
                </a:cubicBezTo>
                <a:cubicBezTo>
                  <a:pt x="858" y="172"/>
                  <a:pt x="859" y="176"/>
                  <a:pt x="853" y="181"/>
                </a:cubicBezTo>
                <a:cubicBezTo>
                  <a:pt x="850" y="183"/>
                  <a:pt x="847" y="185"/>
                  <a:pt x="844" y="187"/>
                </a:cubicBezTo>
                <a:close/>
                <a:moveTo>
                  <a:pt x="902" y="146"/>
                </a:moveTo>
                <a:cubicBezTo>
                  <a:pt x="896" y="150"/>
                  <a:pt x="886" y="153"/>
                  <a:pt x="879" y="152"/>
                </a:cubicBezTo>
                <a:cubicBezTo>
                  <a:pt x="868" y="151"/>
                  <a:pt x="857" y="149"/>
                  <a:pt x="846" y="148"/>
                </a:cubicBezTo>
                <a:cubicBezTo>
                  <a:pt x="839" y="147"/>
                  <a:pt x="834" y="142"/>
                  <a:pt x="834" y="138"/>
                </a:cubicBezTo>
                <a:cubicBezTo>
                  <a:pt x="834" y="133"/>
                  <a:pt x="839" y="127"/>
                  <a:pt x="846" y="125"/>
                </a:cubicBezTo>
                <a:cubicBezTo>
                  <a:pt x="903" y="103"/>
                  <a:pt x="961" y="82"/>
                  <a:pt x="1019" y="61"/>
                </a:cubicBezTo>
                <a:cubicBezTo>
                  <a:pt x="1025" y="59"/>
                  <a:pt x="1026" y="60"/>
                  <a:pt x="1020" y="64"/>
                </a:cubicBezTo>
                <a:cubicBezTo>
                  <a:pt x="981" y="91"/>
                  <a:pt x="942" y="119"/>
                  <a:pt x="902" y="146"/>
                </a:cubicBezTo>
                <a:close/>
                <a:moveTo>
                  <a:pt x="1089" y="172"/>
                </a:moveTo>
                <a:cubicBezTo>
                  <a:pt x="1089" y="179"/>
                  <a:pt x="1083" y="184"/>
                  <a:pt x="1076" y="183"/>
                </a:cubicBezTo>
                <a:cubicBezTo>
                  <a:pt x="1030" y="175"/>
                  <a:pt x="983" y="167"/>
                  <a:pt x="937" y="160"/>
                </a:cubicBezTo>
                <a:cubicBezTo>
                  <a:pt x="929" y="159"/>
                  <a:pt x="929" y="155"/>
                  <a:pt x="934" y="151"/>
                </a:cubicBezTo>
                <a:cubicBezTo>
                  <a:pt x="982" y="117"/>
                  <a:pt x="1030" y="84"/>
                  <a:pt x="1078" y="51"/>
                </a:cubicBezTo>
                <a:cubicBezTo>
                  <a:pt x="1084" y="47"/>
                  <a:pt x="1089" y="49"/>
                  <a:pt x="1089" y="57"/>
                </a:cubicBezTo>
                <a:cubicBezTo>
                  <a:pt x="1089" y="95"/>
                  <a:pt x="1089" y="133"/>
                  <a:pt x="1089" y="172"/>
                </a:cubicBezTo>
                <a:close/>
                <a:moveTo>
                  <a:pt x="1125" y="183"/>
                </a:moveTo>
                <a:cubicBezTo>
                  <a:pt x="1118" y="184"/>
                  <a:pt x="1112" y="179"/>
                  <a:pt x="1112" y="172"/>
                </a:cubicBezTo>
                <a:cubicBezTo>
                  <a:pt x="1112" y="133"/>
                  <a:pt x="1112" y="95"/>
                  <a:pt x="1112" y="57"/>
                </a:cubicBezTo>
                <a:cubicBezTo>
                  <a:pt x="1112" y="49"/>
                  <a:pt x="1117" y="47"/>
                  <a:pt x="1123" y="51"/>
                </a:cubicBezTo>
                <a:cubicBezTo>
                  <a:pt x="1171" y="84"/>
                  <a:pt x="1219" y="117"/>
                  <a:pt x="1267" y="151"/>
                </a:cubicBezTo>
                <a:cubicBezTo>
                  <a:pt x="1273" y="155"/>
                  <a:pt x="1272" y="159"/>
                  <a:pt x="1265" y="160"/>
                </a:cubicBezTo>
                <a:cubicBezTo>
                  <a:pt x="1218" y="167"/>
                  <a:pt x="1171" y="175"/>
                  <a:pt x="1125" y="183"/>
                </a:cubicBezTo>
                <a:close/>
                <a:moveTo>
                  <a:pt x="1368" y="182"/>
                </a:moveTo>
                <a:cubicBezTo>
                  <a:pt x="1368" y="189"/>
                  <a:pt x="1363" y="191"/>
                  <a:pt x="1357" y="187"/>
                </a:cubicBezTo>
                <a:cubicBezTo>
                  <a:pt x="1354" y="185"/>
                  <a:pt x="1351" y="183"/>
                  <a:pt x="1348" y="181"/>
                </a:cubicBezTo>
                <a:cubicBezTo>
                  <a:pt x="1342" y="176"/>
                  <a:pt x="1343" y="172"/>
                  <a:pt x="1350" y="171"/>
                </a:cubicBezTo>
                <a:cubicBezTo>
                  <a:pt x="1352" y="171"/>
                  <a:pt x="1353" y="171"/>
                  <a:pt x="1355" y="171"/>
                </a:cubicBezTo>
                <a:cubicBezTo>
                  <a:pt x="1362" y="170"/>
                  <a:pt x="1368" y="175"/>
                  <a:pt x="1368" y="182"/>
                </a:cubicBezTo>
                <a:close/>
                <a:moveTo>
                  <a:pt x="1368" y="138"/>
                </a:moveTo>
                <a:cubicBezTo>
                  <a:pt x="1368" y="142"/>
                  <a:pt x="1362" y="147"/>
                  <a:pt x="1355" y="148"/>
                </a:cubicBezTo>
                <a:cubicBezTo>
                  <a:pt x="1344" y="149"/>
                  <a:pt x="1333" y="151"/>
                  <a:pt x="1323" y="152"/>
                </a:cubicBezTo>
                <a:cubicBezTo>
                  <a:pt x="1316" y="153"/>
                  <a:pt x="1305" y="150"/>
                  <a:pt x="1299" y="146"/>
                </a:cubicBezTo>
                <a:cubicBezTo>
                  <a:pt x="1260" y="119"/>
                  <a:pt x="1220" y="91"/>
                  <a:pt x="1181" y="64"/>
                </a:cubicBezTo>
                <a:cubicBezTo>
                  <a:pt x="1175" y="60"/>
                  <a:pt x="1176" y="59"/>
                  <a:pt x="1183" y="61"/>
                </a:cubicBezTo>
                <a:cubicBezTo>
                  <a:pt x="1240" y="82"/>
                  <a:pt x="1298" y="103"/>
                  <a:pt x="1355" y="125"/>
                </a:cubicBezTo>
                <a:cubicBezTo>
                  <a:pt x="1362" y="127"/>
                  <a:pt x="1368" y="133"/>
                  <a:pt x="1368" y="138"/>
                </a:cubicBezTo>
                <a:close/>
                <a:moveTo>
                  <a:pt x="1368" y="92"/>
                </a:moveTo>
                <a:cubicBezTo>
                  <a:pt x="1368" y="100"/>
                  <a:pt x="1362" y="103"/>
                  <a:pt x="1355" y="101"/>
                </a:cubicBezTo>
                <a:cubicBezTo>
                  <a:pt x="1288" y="75"/>
                  <a:pt x="1220" y="50"/>
                  <a:pt x="1153" y="27"/>
                </a:cubicBezTo>
                <a:cubicBezTo>
                  <a:pt x="1146" y="25"/>
                  <a:pt x="1146" y="23"/>
                  <a:pt x="1154" y="23"/>
                </a:cubicBezTo>
                <a:cubicBezTo>
                  <a:pt x="1221" y="23"/>
                  <a:pt x="1288" y="25"/>
                  <a:pt x="1355" y="28"/>
                </a:cubicBezTo>
                <a:cubicBezTo>
                  <a:pt x="1362" y="28"/>
                  <a:pt x="1368" y="34"/>
                  <a:pt x="1368" y="41"/>
                </a:cubicBezTo>
                <a:cubicBezTo>
                  <a:pt x="1368" y="58"/>
                  <a:pt x="1368" y="75"/>
                  <a:pt x="1368" y="92"/>
                </a:cubicBezTo>
                <a:close/>
                <a:moveTo>
                  <a:pt x="1401" y="189"/>
                </a:moveTo>
                <a:cubicBezTo>
                  <a:pt x="1395" y="192"/>
                  <a:pt x="1390" y="190"/>
                  <a:pt x="1390" y="182"/>
                </a:cubicBezTo>
                <a:cubicBezTo>
                  <a:pt x="1390" y="181"/>
                  <a:pt x="1390" y="180"/>
                  <a:pt x="1390" y="179"/>
                </a:cubicBezTo>
                <a:cubicBezTo>
                  <a:pt x="1390" y="172"/>
                  <a:pt x="1396" y="165"/>
                  <a:pt x="1403" y="164"/>
                </a:cubicBezTo>
                <a:cubicBezTo>
                  <a:pt x="1414" y="163"/>
                  <a:pt x="1424" y="162"/>
                  <a:pt x="1435" y="161"/>
                </a:cubicBezTo>
                <a:cubicBezTo>
                  <a:pt x="1442" y="160"/>
                  <a:pt x="1443" y="162"/>
                  <a:pt x="1437" y="166"/>
                </a:cubicBezTo>
                <a:cubicBezTo>
                  <a:pt x="1425" y="173"/>
                  <a:pt x="1413" y="181"/>
                  <a:pt x="1401" y="189"/>
                </a:cubicBezTo>
                <a:close/>
                <a:moveTo>
                  <a:pt x="1460" y="135"/>
                </a:moveTo>
                <a:cubicBezTo>
                  <a:pt x="1453" y="136"/>
                  <a:pt x="1441" y="134"/>
                  <a:pt x="1435" y="131"/>
                </a:cubicBezTo>
                <a:cubicBezTo>
                  <a:pt x="1424" y="127"/>
                  <a:pt x="1413" y="123"/>
                  <a:pt x="1403" y="119"/>
                </a:cubicBezTo>
                <a:cubicBezTo>
                  <a:pt x="1396" y="116"/>
                  <a:pt x="1390" y="108"/>
                  <a:pt x="1390" y="101"/>
                </a:cubicBezTo>
                <a:cubicBezTo>
                  <a:pt x="1390" y="81"/>
                  <a:pt x="1390" y="62"/>
                  <a:pt x="1390" y="42"/>
                </a:cubicBezTo>
                <a:cubicBezTo>
                  <a:pt x="1390" y="35"/>
                  <a:pt x="1396" y="29"/>
                  <a:pt x="1403" y="30"/>
                </a:cubicBezTo>
                <a:cubicBezTo>
                  <a:pt x="1475" y="33"/>
                  <a:pt x="1546" y="38"/>
                  <a:pt x="1618" y="43"/>
                </a:cubicBezTo>
                <a:cubicBezTo>
                  <a:pt x="1625" y="44"/>
                  <a:pt x="1626" y="47"/>
                  <a:pt x="1620" y="51"/>
                </a:cubicBezTo>
                <a:cubicBezTo>
                  <a:pt x="1581" y="75"/>
                  <a:pt x="1541" y="100"/>
                  <a:pt x="1502" y="125"/>
                </a:cubicBezTo>
                <a:cubicBezTo>
                  <a:pt x="1496" y="128"/>
                  <a:pt x="1485" y="132"/>
                  <a:pt x="1478" y="133"/>
                </a:cubicBezTo>
                <a:cubicBezTo>
                  <a:pt x="1472" y="133"/>
                  <a:pt x="1466" y="134"/>
                  <a:pt x="1460" y="135"/>
                </a:cubicBezTo>
                <a:close/>
                <a:moveTo>
                  <a:pt x="1643" y="204"/>
                </a:moveTo>
                <a:cubicBezTo>
                  <a:pt x="1643" y="211"/>
                  <a:pt x="1638" y="214"/>
                  <a:pt x="1631" y="211"/>
                </a:cubicBezTo>
                <a:cubicBezTo>
                  <a:pt x="1589" y="194"/>
                  <a:pt x="1546" y="176"/>
                  <a:pt x="1504" y="159"/>
                </a:cubicBezTo>
                <a:cubicBezTo>
                  <a:pt x="1497" y="156"/>
                  <a:pt x="1498" y="153"/>
                  <a:pt x="1505" y="153"/>
                </a:cubicBezTo>
                <a:cubicBezTo>
                  <a:pt x="1547" y="148"/>
                  <a:pt x="1589" y="144"/>
                  <a:pt x="1630" y="141"/>
                </a:cubicBezTo>
                <a:cubicBezTo>
                  <a:pt x="1638" y="140"/>
                  <a:pt x="1643" y="145"/>
                  <a:pt x="1643" y="152"/>
                </a:cubicBezTo>
                <a:cubicBezTo>
                  <a:pt x="1643" y="170"/>
                  <a:pt x="1643" y="187"/>
                  <a:pt x="1643" y="204"/>
                </a:cubicBezTo>
                <a:close/>
                <a:moveTo>
                  <a:pt x="1643" y="104"/>
                </a:moveTo>
                <a:cubicBezTo>
                  <a:pt x="1643" y="111"/>
                  <a:pt x="1638" y="117"/>
                  <a:pt x="1630" y="118"/>
                </a:cubicBezTo>
                <a:cubicBezTo>
                  <a:pt x="1606" y="120"/>
                  <a:pt x="1581" y="122"/>
                  <a:pt x="1557" y="125"/>
                </a:cubicBezTo>
                <a:cubicBezTo>
                  <a:pt x="1550" y="125"/>
                  <a:pt x="1549" y="123"/>
                  <a:pt x="1555" y="119"/>
                </a:cubicBezTo>
                <a:cubicBezTo>
                  <a:pt x="1581" y="103"/>
                  <a:pt x="1607" y="87"/>
                  <a:pt x="1633" y="71"/>
                </a:cubicBezTo>
                <a:cubicBezTo>
                  <a:pt x="1638" y="68"/>
                  <a:pt x="1643" y="71"/>
                  <a:pt x="1643" y="78"/>
                </a:cubicBezTo>
                <a:cubicBezTo>
                  <a:pt x="1643" y="86"/>
                  <a:pt x="1643" y="95"/>
                  <a:pt x="1643" y="104"/>
                </a:cubicBezTo>
                <a:close/>
                <a:moveTo>
                  <a:pt x="1666" y="81"/>
                </a:moveTo>
                <a:cubicBezTo>
                  <a:pt x="1666" y="74"/>
                  <a:pt x="1671" y="72"/>
                  <a:pt x="1677" y="77"/>
                </a:cubicBezTo>
                <a:cubicBezTo>
                  <a:pt x="1687" y="85"/>
                  <a:pt x="1698" y="93"/>
                  <a:pt x="1709" y="102"/>
                </a:cubicBezTo>
                <a:cubicBezTo>
                  <a:pt x="1715" y="106"/>
                  <a:pt x="1714" y="111"/>
                  <a:pt x="1707" y="111"/>
                </a:cubicBezTo>
                <a:cubicBezTo>
                  <a:pt x="1697" y="112"/>
                  <a:pt x="1688" y="113"/>
                  <a:pt x="1679" y="113"/>
                </a:cubicBezTo>
                <a:cubicBezTo>
                  <a:pt x="1672" y="114"/>
                  <a:pt x="1666" y="109"/>
                  <a:pt x="1666" y="101"/>
                </a:cubicBezTo>
                <a:cubicBezTo>
                  <a:pt x="1666" y="95"/>
                  <a:pt x="1666" y="88"/>
                  <a:pt x="1666" y="81"/>
                </a:cubicBezTo>
                <a:close/>
                <a:moveTo>
                  <a:pt x="1678" y="216"/>
                </a:moveTo>
                <a:cubicBezTo>
                  <a:pt x="1671" y="218"/>
                  <a:pt x="1666" y="213"/>
                  <a:pt x="1666" y="206"/>
                </a:cubicBezTo>
                <a:cubicBezTo>
                  <a:pt x="1666" y="188"/>
                  <a:pt x="1666" y="169"/>
                  <a:pt x="1666" y="151"/>
                </a:cubicBezTo>
                <a:cubicBezTo>
                  <a:pt x="1666" y="143"/>
                  <a:pt x="1672" y="137"/>
                  <a:pt x="1679" y="137"/>
                </a:cubicBezTo>
                <a:cubicBezTo>
                  <a:pt x="1697" y="135"/>
                  <a:pt x="1715" y="134"/>
                  <a:pt x="1734" y="132"/>
                </a:cubicBezTo>
                <a:cubicBezTo>
                  <a:pt x="1741" y="132"/>
                  <a:pt x="1751" y="135"/>
                  <a:pt x="1757" y="140"/>
                </a:cubicBezTo>
                <a:cubicBezTo>
                  <a:pt x="1772" y="151"/>
                  <a:pt x="1786" y="163"/>
                  <a:pt x="1801" y="174"/>
                </a:cubicBezTo>
                <a:cubicBezTo>
                  <a:pt x="1806" y="179"/>
                  <a:pt x="1806" y="184"/>
                  <a:pt x="1799" y="186"/>
                </a:cubicBezTo>
                <a:cubicBezTo>
                  <a:pt x="1759" y="195"/>
                  <a:pt x="1718" y="206"/>
                  <a:pt x="1678" y="216"/>
                </a:cubicBezTo>
                <a:close/>
                <a:moveTo>
                  <a:pt x="1921" y="230"/>
                </a:moveTo>
                <a:cubicBezTo>
                  <a:pt x="1921" y="238"/>
                  <a:pt x="1916" y="240"/>
                  <a:pt x="1910" y="235"/>
                </a:cubicBezTo>
                <a:cubicBezTo>
                  <a:pt x="1897" y="224"/>
                  <a:pt x="1884" y="214"/>
                  <a:pt x="1871" y="204"/>
                </a:cubicBezTo>
                <a:cubicBezTo>
                  <a:pt x="1866" y="199"/>
                  <a:pt x="1866" y="194"/>
                  <a:pt x="1873" y="192"/>
                </a:cubicBezTo>
                <a:cubicBezTo>
                  <a:pt x="1885" y="190"/>
                  <a:pt x="1897" y="187"/>
                  <a:pt x="1908" y="184"/>
                </a:cubicBezTo>
                <a:cubicBezTo>
                  <a:pt x="1915" y="183"/>
                  <a:pt x="1921" y="187"/>
                  <a:pt x="1921" y="195"/>
                </a:cubicBezTo>
                <a:cubicBezTo>
                  <a:pt x="1921" y="207"/>
                  <a:pt x="1921" y="218"/>
                  <a:pt x="1921" y="230"/>
                </a:cubicBezTo>
                <a:close/>
                <a:moveTo>
                  <a:pt x="1921" y="144"/>
                </a:moveTo>
                <a:cubicBezTo>
                  <a:pt x="1921" y="152"/>
                  <a:pt x="1915" y="159"/>
                  <a:pt x="1908" y="160"/>
                </a:cubicBezTo>
                <a:cubicBezTo>
                  <a:pt x="1889" y="165"/>
                  <a:pt x="1869" y="169"/>
                  <a:pt x="1850" y="174"/>
                </a:cubicBezTo>
                <a:cubicBezTo>
                  <a:pt x="1843" y="175"/>
                  <a:pt x="1833" y="173"/>
                  <a:pt x="1827" y="168"/>
                </a:cubicBezTo>
                <a:cubicBezTo>
                  <a:pt x="1814" y="158"/>
                  <a:pt x="1802" y="148"/>
                  <a:pt x="1789" y="138"/>
                </a:cubicBezTo>
                <a:cubicBezTo>
                  <a:pt x="1783" y="133"/>
                  <a:pt x="1784" y="129"/>
                  <a:pt x="1791" y="128"/>
                </a:cubicBezTo>
                <a:cubicBezTo>
                  <a:pt x="1830" y="126"/>
                  <a:pt x="1869" y="124"/>
                  <a:pt x="1908" y="122"/>
                </a:cubicBezTo>
                <a:cubicBezTo>
                  <a:pt x="1915" y="122"/>
                  <a:pt x="1921" y="127"/>
                  <a:pt x="1921" y="135"/>
                </a:cubicBezTo>
                <a:cubicBezTo>
                  <a:pt x="1921" y="138"/>
                  <a:pt x="1921" y="141"/>
                  <a:pt x="1921" y="144"/>
                </a:cubicBezTo>
                <a:close/>
                <a:moveTo>
                  <a:pt x="1921" y="87"/>
                </a:moveTo>
                <a:cubicBezTo>
                  <a:pt x="1921" y="93"/>
                  <a:pt x="1915" y="99"/>
                  <a:pt x="1908" y="99"/>
                </a:cubicBezTo>
                <a:cubicBezTo>
                  <a:pt x="1860" y="101"/>
                  <a:pt x="1812" y="104"/>
                  <a:pt x="1764" y="107"/>
                </a:cubicBezTo>
                <a:cubicBezTo>
                  <a:pt x="1757" y="108"/>
                  <a:pt x="1747" y="104"/>
                  <a:pt x="1741" y="99"/>
                </a:cubicBezTo>
                <a:cubicBezTo>
                  <a:pt x="1723" y="85"/>
                  <a:pt x="1704" y="71"/>
                  <a:pt x="1686" y="57"/>
                </a:cubicBezTo>
                <a:cubicBezTo>
                  <a:pt x="1680" y="52"/>
                  <a:pt x="1681" y="49"/>
                  <a:pt x="1689" y="50"/>
                </a:cubicBezTo>
                <a:cubicBezTo>
                  <a:pt x="1762" y="56"/>
                  <a:pt x="1835" y="64"/>
                  <a:pt x="1908" y="74"/>
                </a:cubicBezTo>
                <a:cubicBezTo>
                  <a:pt x="1915" y="74"/>
                  <a:pt x="1921" y="81"/>
                  <a:pt x="1921" y="87"/>
                </a:cubicBezTo>
                <a:close/>
                <a:moveTo>
                  <a:pt x="1943" y="88"/>
                </a:moveTo>
                <a:cubicBezTo>
                  <a:pt x="1943" y="83"/>
                  <a:pt x="1949" y="79"/>
                  <a:pt x="1956" y="80"/>
                </a:cubicBezTo>
                <a:cubicBezTo>
                  <a:pt x="1985" y="84"/>
                  <a:pt x="2014" y="88"/>
                  <a:pt x="2043" y="92"/>
                </a:cubicBezTo>
                <a:cubicBezTo>
                  <a:pt x="2050" y="93"/>
                  <a:pt x="2050" y="94"/>
                  <a:pt x="2043" y="95"/>
                </a:cubicBezTo>
                <a:cubicBezTo>
                  <a:pt x="2014" y="95"/>
                  <a:pt x="1985" y="96"/>
                  <a:pt x="1956" y="97"/>
                </a:cubicBezTo>
                <a:cubicBezTo>
                  <a:pt x="1949" y="97"/>
                  <a:pt x="1943" y="93"/>
                  <a:pt x="1943" y="88"/>
                </a:cubicBezTo>
                <a:close/>
                <a:moveTo>
                  <a:pt x="1943" y="134"/>
                </a:moveTo>
                <a:cubicBezTo>
                  <a:pt x="1943" y="127"/>
                  <a:pt x="1949" y="121"/>
                  <a:pt x="1956" y="120"/>
                </a:cubicBezTo>
                <a:cubicBezTo>
                  <a:pt x="2006" y="118"/>
                  <a:pt x="2056" y="117"/>
                  <a:pt x="2106" y="116"/>
                </a:cubicBezTo>
                <a:cubicBezTo>
                  <a:pt x="2113" y="116"/>
                  <a:pt x="2113" y="117"/>
                  <a:pt x="2106" y="119"/>
                </a:cubicBezTo>
                <a:cubicBezTo>
                  <a:pt x="2056" y="128"/>
                  <a:pt x="2006" y="139"/>
                  <a:pt x="1955" y="150"/>
                </a:cubicBezTo>
                <a:cubicBezTo>
                  <a:pt x="1948" y="151"/>
                  <a:pt x="1943" y="147"/>
                  <a:pt x="1943" y="140"/>
                </a:cubicBezTo>
                <a:cubicBezTo>
                  <a:pt x="1943" y="138"/>
                  <a:pt x="1943" y="136"/>
                  <a:pt x="1943" y="134"/>
                </a:cubicBezTo>
                <a:close/>
                <a:moveTo>
                  <a:pt x="1953" y="238"/>
                </a:moveTo>
                <a:cubicBezTo>
                  <a:pt x="1948" y="241"/>
                  <a:pt x="1943" y="238"/>
                  <a:pt x="1943" y="231"/>
                </a:cubicBezTo>
                <a:cubicBezTo>
                  <a:pt x="1943" y="217"/>
                  <a:pt x="1943" y="203"/>
                  <a:pt x="1943" y="189"/>
                </a:cubicBezTo>
                <a:cubicBezTo>
                  <a:pt x="1943" y="182"/>
                  <a:pt x="1948" y="175"/>
                  <a:pt x="1955" y="174"/>
                </a:cubicBezTo>
                <a:cubicBezTo>
                  <a:pt x="2008" y="162"/>
                  <a:pt x="2060" y="152"/>
                  <a:pt x="2112" y="142"/>
                </a:cubicBezTo>
                <a:cubicBezTo>
                  <a:pt x="2119" y="140"/>
                  <a:pt x="2120" y="142"/>
                  <a:pt x="2114" y="145"/>
                </a:cubicBezTo>
                <a:cubicBezTo>
                  <a:pt x="2061" y="175"/>
                  <a:pt x="2007" y="206"/>
                  <a:pt x="1953" y="238"/>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098456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468355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accent2"/>
                    </a:gs>
                    <a:gs pos="100000">
                      <a:schemeClr val="accent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6923889"/>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4867086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13869">
                      <a:schemeClr val="accent2"/>
                    </a:gs>
                    <a:gs pos="100000">
                      <a:schemeClr val="accent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4236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93335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accent2"/>
                    </a:gs>
                    <a:gs pos="10000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accent2"/>
                    </a:gs>
                    <a:gs pos="0">
                      <a:schemeClr val="accent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77741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81255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 typeface="Wingdings" panose="05000000000000000000" pitchFamily="2" charset="2"/>
              <a:buChar char="§"/>
              <a:defRPr sz="3529">
                <a:gradFill>
                  <a:gsLst>
                    <a:gs pos="5109">
                      <a:schemeClr val="accent2"/>
                    </a:gs>
                    <a:gs pos="100000">
                      <a:schemeClr val="accent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52412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8479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mj-lt"/>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3074604232"/>
      </p:ext>
    </p:extLst>
  </p:cSld>
  <p:clrMapOvr>
    <a:overrideClrMapping bg1="lt1" tx1="dk1" bg2="lt2" tx2="dk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9833982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4670551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14137103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2965552"/>
      </p:ext>
    </p:extLst>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5917388"/>
      </p:ext>
    </p:extLst>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42124302"/>
      </p:ext>
    </p:extLst>
  </p:cSld>
  <p:clrMapOvr>
    <a:masterClrMapping/>
  </p:clrMapOvr>
  <p:transition spd="med">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79933876"/>
      </p:ext>
    </p:extLst>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739898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3315443"/>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166798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08048713"/>
      </p:ext>
    </p:extLst>
  </p:cSld>
  <p:clrMapOvr>
    <a:masterClrMapping/>
  </p:clrMapOvr>
  <p:transition spd="med">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730799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26302654"/>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74837764"/>
      </p:ext>
    </p:extLst>
  </p:cSld>
  <p:clrMapOvr>
    <a:masterClrMapping/>
  </p:clrMapOvr>
  <p:transition spd="med">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1542464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2660218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374343"/>
      </p:ext>
    </p:extLst>
  </p:cSld>
  <p:clrMapOvr>
    <a:masterClrMapping/>
  </p:clrMapOvr>
  <p:transition spd="med">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05666729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38786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213049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4" indent="0">
              <a:buNone/>
              <a:defRPr/>
            </a:lvl3pPr>
            <a:lvl4pPr marL="448148" indent="0">
              <a:buNone/>
              <a:defRPr/>
            </a:lvl4pPr>
            <a:lvl5pPr marL="672222"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5322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 Color 1 Layou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77953" y="1999545"/>
            <a:ext cx="11231365" cy="1067446"/>
          </a:xfrm>
        </p:spPr>
        <p:txBody>
          <a:bodyPr/>
          <a:lstStyle>
            <a:lvl1pPr marL="0" indent="0">
              <a:buNone/>
              <a:defRPr lang="en-US" sz="6398" i="0" kern="1200" spc="-100" baseline="0" dirty="0" smtClean="0">
                <a:solidFill>
                  <a:srgbClr val="0756A5"/>
                </a:solidFill>
                <a:latin typeface="Segoe UI Light" pitchFamily="34" charset="0"/>
                <a:ea typeface="+mn-ea"/>
                <a:cs typeface="+mn-cs"/>
              </a:defRPr>
            </a:lvl1pPr>
          </a:lstStyle>
          <a:p>
            <a:pPr lvl="0"/>
            <a:r>
              <a:rPr lang="en-US"/>
              <a:t>Click to edit Master text styles</a:t>
            </a:r>
          </a:p>
        </p:txBody>
      </p:sp>
      <p:sp>
        <p:nvSpPr>
          <p:cNvPr id="9" name="Text Placeholder 8"/>
          <p:cNvSpPr>
            <a:spLocks noGrp="1"/>
          </p:cNvSpPr>
          <p:nvPr>
            <p:ph type="body" sz="quarter" idx="11"/>
          </p:nvPr>
        </p:nvSpPr>
        <p:spPr>
          <a:xfrm>
            <a:off x="377954" y="3463050"/>
            <a:ext cx="7515594" cy="669927"/>
          </a:xfrm>
        </p:spPr>
        <p:txBody>
          <a:bodyPr/>
          <a:lstStyle>
            <a:lvl1pPr marL="0" indent="0">
              <a:spcBef>
                <a:spcPts val="600"/>
              </a:spcBef>
              <a:buNone/>
              <a:defRPr spc="-100" baseline="0">
                <a:solidFill>
                  <a:srgbClr val="0756A5"/>
                </a:solidFill>
                <a:latin typeface="Segoe UI Light" pitchFamily="34" charset="0"/>
              </a:defRPr>
            </a:lvl1pPr>
          </a:lstStyle>
          <a:p>
            <a:pPr lvl="0"/>
            <a:r>
              <a:rPr lang="en-US"/>
              <a:t>Click to edit Master text styles</a:t>
            </a:r>
          </a:p>
        </p:txBody>
      </p:sp>
    </p:spTree>
    <p:extLst>
      <p:ext uri="{BB962C8B-B14F-4D97-AF65-F5344CB8AC3E}">
        <p14:creationId xmlns:p14="http://schemas.microsoft.com/office/powerpoint/2010/main" val="232043560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799"/>
            <a:ext cx="11151917" cy="2092881"/>
          </a:xfrm>
          <a:prstGeom prst="rect">
            <a:avLst/>
          </a:prstGeom>
        </p:spPr>
        <p:txBody>
          <a:bodyPr/>
          <a:lstStyle>
            <a:lvl1pPr marL="0" indent="0">
              <a:spcBef>
                <a:spcPts val="2400"/>
              </a:spcBef>
              <a:buNone/>
              <a:defRPr sz="4000">
                <a:solidFill>
                  <a:srgbClr val="0756A5"/>
                </a:solidFill>
                <a:latin typeface="+mj-lt"/>
              </a:defRPr>
            </a:lvl1pPr>
            <a:lvl2pPr marL="0" indent="0">
              <a:buNone/>
              <a:defRPr sz="2000">
                <a:gradFill>
                  <a:gsLst>
                    <a:gs pos="100000">
                      <a:schemeClr val="tx1"/>
                    </a:gs>
                    <a:gs pos="6000">
                      <a:schemeClr val="tx1"/>
                    </a:gs>
                  </a:gsLst>
                  <a:lin ang="5400000" scaled="0"/>
                </a:gradFill>
              </a:defRPr>
            </a:lvl2pPr>
            <a:lvl3pPr marL="231707" indent="0">
              <a:buNone/>
              <a:defRPr sz="2000">
                <a:gradFill>
                  <a:gsLst>
                    <a:gs pos="100000">
                      <a:schemeClr val="tx1"/>
                    </a:gs>
                    <a:gs pos="6000">
                      <a:schemeClr val="tx1"/>
                    </a:gs>
                  </a:gsLst>
                  <a:lin ang="5400000" scaled="0"/>
                </a:gradFill>
              </a:defRPr>
            </a:lvl3pPr>
            <a:lvl4pPr marL="457066" indent="0">
              <a:buNone/>
              <a:defRPr sz="2000">
                <a:gradFill>
                  <a:gsLst>
                    <a:gs pos="100000">
                      <a:schemeClr val="tx1"/>
                    </a:gs>
                    <a:gs pos="6000">
                      <a:schemeClr val="tx1"/>
                    </a:gs>
                  </a:gsLst>
                  <a:lin ang="5400000" scaled="0"/>
                </a:gradFill>
              </a:defRPr>
            </a:lvl4pPr>
            <a:lvl5pPr marL="693535" indent="0">
              <a:buNone/>
              <a:defRPr sz="20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5970065"/>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1_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13"/>
            <a:ext cx="11151917" cy="747897"/>
          </a:xfrm>
        </p:spPr>
        <p:txBody>
          <a:bodyPr/>
          <a:lstStyle/>
          <a:p>
            <a:r>
              <a:rPr lang="en-US"/>
              <a:t>Click to edit Master title style</a:t>
            </a:r>
          </a:p>
        </p:txBody>
      </p:sp>
      <p:sp>
        <p:nvSpPr>
          <p:cNvPr id="5" name="Text Placeholder 4"/>
          <p:cNvSpPr>
            <a:spLocks noGrp="1"/>
          </p:cNvSpPr>
          <p:nvPr>
            <p:ph type="body" sz="quarter" idx="10"/>
          </p:nvPr>
        </p:nvSpPr>
        <p:spPr>
          <a:xfrm>
            <a:off x="519249" y="1447800"/>
            <a:ext cx="11151917"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28007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6290B25-FD31-4B94-BC6D-A3120C4AA8E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0960501" y="0"/>
            <a:ext cx="1231499" cy="810838"/>
          </a:xfrm>
          <a:prstGeom prst="rect">
            <a:avLst/>
          </a:prstGeom>
        </p:spPr>
      </p:pic>
    </p:spTree>
    <p:extLst>
      <p:ext uri="{BB962C8B-B14F-4D97-AF65-F5344CB8AC3E}">
        <p14:creationId xmlns:p14="http://schemas.microsoft.com/office/powerpoint/2010/main" val="189601572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070877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8" name="Rectangle 7"/>
          <p:cNvSpPr/>
          <p:nvPr userDrawn="1"/>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8312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44256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2731" y="0"/>
            <a:ext cx="6857539" cy="6858000"/>
          </a:xfrm>
          <a:prstGeom prst="rect">
            <a:avLst/>
          </a:prstGeom>
        </p:spPr>
      </p:pic>
    </p:spTree>
    <p:extLst>
      <p:ext uri="{BB962C8B-B14F-4D97-AF65-F5344CB8AC3E}">
        <p14:creationId xmlns:p14="http://schemas.microsoft.com/office/powerpoint/2010/main" val="201249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39984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070427"/>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6684695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529023595"/>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23464899"/>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0633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49973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32027469"/>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345936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8501498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45884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7888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51782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775613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65844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708196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with photo and til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0"/>
            <a:ext cx="12190271" cy="6858000"/>
          </a:xfrm>
          <a:prstGeom prst="rect">
            <a:avLst/>
          </a:prstGeom>
        </p:spPr>
      </p:pic>
      <p:sp>
        <p:nvSpPr>
          <p:cNvPr id="8" name="Rectangle 7"/>
          <p:cNvSpPr/>
          <p:nvPr/>
        </p:nvSpPr>
        <p:spPr bwMode="auto">
          <a:xfrm>
            <a:off x="267682" y="2084171"/>
            <a:ext cx="6274974" cy="3586208"/>
          </a:xfrm>
          <a:prstGeom prst="rect">
            <a:avLst/>
          </a:prstGeom>
          <a:solidFill>
            <a:schemeClr val="accent1">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4904">
                      <a:srgbClr val="FFFFFF"/>
                    </a:gs>
                    <a:gs pos="75796">
                      <a:srgbClr val="FFFFFF"/>
                    </a:gs>
                  </a:gsLst>
                  <a:lin ang="5400000" scaled="0"/>
                </a:gradFill>
                <a:latin typeface="+mn-lt"/>
              </a:defRPr>
            </a:lvl1pPr>
          </a:lstStyle>
          <a:p>
            <a:pPr lvl="0"/>
            <a:r>
              <a:rPr lang="en-US"/>
              <a:t>Speaker name</a:t>
            </a:r>
          </a:p>
        </p:txBody>
      </p:sp>
      <p:pic>
        <p:nvPicPr>
          <p:cNvPr id="7" name="MS logo white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422262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231797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square photo">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32731" y="0"/>
            <a:ext cx="6857539" cy="6858000"/>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6" name="MS logo white - EM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8969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46273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87624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74173239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758728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641581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478388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42936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3785305"/>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68187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07316781"/>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0003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2315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77618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139238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38081748"/>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3_Walkin">
    <p:bg>
      <p:bgPr>
        <a:solidFill>
          <a:schemeClr val="accent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p:cNvSpPr/>
          <p:nvPr userDrawn="1"/>
        </p:nvSpPr>
        <p:spPr bwMode="auto">
          <a:xfrm>
            <a:off x="0" y="0"/>
            <a:ext cx="12192000" cy="6858000"/>
          </a:xfrm>
          <a:prstGeom prst="rect">
            <a:avLst/>
          </a:prstGeom>
          <a:gradFill flip="none" rotWithShape="1">
            <a:gsLst>
              <a:gs pos="13000">
                <a:srgbClr val="000000">
                  <a:alpha val="35000"/>
                  <a:lumMod val="0"/>
                </a:srgbClr>
              </a:gs>
              <a:gs pos="43000">
                <a:srgbClr val="000000">
                  <a:alpha val="5900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4" cstate="screen">
            <a:extLst>
              <a:ext uri="{28A0092B-C50C-407E-A947-70E740481C1C}">
                <a14:useLocalDpi xmlns:a14="http://schemas.microsoft.com/office/drawing/2010/main"/>
              </a:ext>
            </a:extLst>
          </a:blip>
          <a:srcRect b="1380"/>
          <a:stretch/>
        </p:blipFill>
        <p:spPr bwMode="invGray">
          <a:xfrm>
            <a:off x="448213" y="481158"/>
            <a:ext cx="1421436" cy="300619"/>
          </a:xfrm>
          <a:prstGeom prst="rect">
            <a:avLst/>
          </a:prstGeom>
        </p:spPr>
      </p:pic>
    </p:spTree>
    <p:extLst>
      <p:ext uri="{BB962C8B-B14F-4D97-AF65-F5344CB8AC3E}">
        <p14:creationId xmlns:p14="http://schemas.microsoft.com/office/powerpoint/2010/main" val="3259771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CCD45C-56D3-4F40-BEFE-B045659DBF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084186"/>
            <a:ext cx="12191377" cy="4773814"/>
          </a:xfrm>
          <a:prstGeom prst="rect">
            <a:avLst/>
          </a:prstGeom>
        </p:spPr>
      </p:pic>
      <p:sp>
        <p:nvSpPr>
          <p:cNvPr id="12" name="Rectangle 11">
            <a:extLst>
              <a:ext uri="{FF2B5EF4-FFF2-40B4-BE49-F238E27FC236}">
                <a16:creationId xmlns:a16="http://schemas.microsoft.com/office/drawing/2014/main" id="{34D91B72-AEC2-4C16-B8CD-27EE7F3523BD}"/>
              </a:ext>
            </a:extLst>
          </p:cNvPr>
          <p:cNvSpPr/>
          <p:nvPr userDrawn="1"/>
        </p:nvSpPr>
        <p:spPr bwMode="white">
          <a:xfrm>
            <a:off x="-1" y="2084187"/>
            <a:ext cx="12192000" cy="2779281"/>
          </a:xfrm>
          <a:prstGeom prst="rect">
            <a:avLst/>
          </a:prstGeom>
          <a:gradFill flip="none" rotWithShape="1">
            <a:gsLst>
              <a:gs pos="14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6" name="TextBox 5">
            <a:extLst>
              <a:ext uri="{FF2B5EF4-FFF2-40B4-BE49-F238E27FC236}">
                <a16:creationId xmlns:a16="http://schemas.microsoft.com/office/drawing/2014/main" id="{ABF52D10-365A-4892-8E7D-15488AA0B475}"/>
              </a:ext>
            </a:extLst>
          </p:cNvPr>
          <p:cNvSpPr txBox="1"/>
          <p:nvPr userDrawn="1"/>
        </p:nvSpPr>
        <p:spPr>
          <a:xfrm>
            <a:off x="269302" y="2446109"/>
            <a:ext cx="6454189" cy="669927"/>
          </a:xfrm>
          <a:prstGeom prst="rect">
            <a:avLst/>
          </a:prstGeom>
          <a:noFill/>
        </p:spPr>
        <p:txBody>
          <a:bodyPr wrap="square" lIns="179285" tIns="143428" rIns="179285" bIns="143428" rtlCol="0">
            <a:spAutoFit/>
          </a:bodyPr>
          <a:lstStyle/>
          <a:p>
            <a:pPr>
              <a:lnSpc>
                <a:spcPct val="90000"/>
              </a:lnSpc>
              <a:spcAft>
                <a:spcPts val="588"/>
              </a:spcAft>
            </a:pPr>
            <a:r>
              <a:rPr lang="en-US" sz="2745" spc="-39" baseline="0">
                <a:gradFill>
                  <a:gsLst>
                    <a:gs pos="2917">
                      <a:schemeClr val="tx1"/>
                    </a:gs>
                    <a:gs pos="30000">
                      <a:schemeClr val="tx1"/>
                    </a:gs>
                  </a:gsLst>
                  <a:lin ang="5400000" scaled="0"/>
                </a:gradFill>
              </a:rPr>
              <a:t>US Public Sector FY18</a:t>
            </a:r>
            <a:r>
              <a:rPr lang="en-US" sz="2745" kern="1200" spc="1176" baseline="0">
                <a:gradFill>
                  <a:gsLst>
                    <a:gs pos="2917">
                      <a:schemeClr val="tx1"/>
                    </a:gs>
                    <a:gs pos="30000">
                      <a:schemeClr val="tx1"/>
                    </a:gs>
                  </a:gsLst>
                  <a:lin ang="5400000" scaled="0"/>
                </a:gradFill>
                <a:latin typeface="+mn-lt"/>
                <a:ea typeface="+mn-ea"/>
                <a:cs typeface="+mn-cs"/>
              </a:rPr>
              <a:t> </a:t>
            </a:r>
            <a:r>
              <a:rPr lang="en-US" sz="2745" spc="-39" baseline="0">
                <a:gradFill>
                  <a:gsLst>
                    <a:gs pos="88235">
                      <a:schemeClr val="tx1">
                        <a:alpha val="25000"/>
                      </a:schemeClr>
                    </a:gs>
                    <a:gs pos="68627">
                      <a:schemeClr val="tx1">
                        <a:alpha val="25000"/>
                      </a:schemeClr>
                    </a:gs>
                  </a:gsLst>
                  <a:lin ang="5400000" scaled="0"/>
                </a:gradFill>
              </a:rPr>
              <a:t>|</a:t>
            </a:r>
            <a:r>
              <a:rPr lang="en-US" sz="2745" spc="1176" baseline="0">
                <a:gradFill>
                  <a:gsLst>
                    <a:gs pos="2917">
                      <a:schemeClr val="tx1"/>
                    </a:gs>
                    <a:gs pos="30000">
                      <a:schemeClr val="tx1"/>
                    </a:gs>
                  </a:gsLst>
                  <a:lin ang="5400000" scaled="0"/>
                </a:gradFill>
              </a:rPr>
              <a:t> </a:t>
            </a:r>
            <a:r>
              <a:rPr lang="en-US" sz="2745" spc="-39" baseline="0">
                <a:gradFill>
                  <a:gsLst>
                    <a:gs pos="2917">
                      <a:schemeClr val="tx1"/>
                    </a:gs>
                    <a:gs pos="30000">
                      <a:schemeClr val="tx1"/>
                    </a:gs>
                  </a:gsLst>
                  <a:lin ang="5400000" scaled="0"/>
                </a:gradFill>
              </a:rPr>
              <a:t>Kickoff and ISU</a:t>
            </a:r>
          </a:p>
        </p:txBody>
      </p:sp>
      <p:sp>
        <p:nvSpPr>
          <p:cNvPr id="13" name="TextBox 12">
            <a:extLst>
              <a:ext uri="{FF2B5EF4-FFF2-40B4-BE49-F238E27FC236}">
                <a16:creationId xmlns:a16="http://schemas.microsoft.com/office/drawing/2014/main" id="{9AA9E9B3-E1A9-4856-A1DB-78D61DE14AAD}"/>
              </a:ext>
            </a:extLst>
          </p:cNvPr>
          <p:cNvSpPr txBox="1"/>
          <p:nvPr userDrawn="1"/>
        </p:nvSpPr>
        <p:spPr>
          <a:xfrm>
            <a:off x="269302" y="2984034"/>
            <a:ext cx="6454189" cy="893237"/>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July 31 – August 3, 2017</a:t>
            </a:r>
            <a:endParaRPr lang="en-US" sz="1961" kern="1200" spc="588" baseline="0">
              <a:gradFill>
                <a:gsLst>
                  <a:gs pos="91000">
                    <a:schemeClr val="tx1"/>
                  </a:gs>
                  <a:gs pos="0">
                    <a:schemeClr val="tx1"/>
                  </a:gs>
                </a:gsLst>
                <a:lin ang="5400000" scaled="0"/>
              </a:gradFill>
              <a:latin typeface="+mn-lt"/>
              <a:ea typeface="+mn-ea"/>
              <a:cs typeface="+mn-cs"/>
            </a:endParaRPr>
          </a:p>
          <a:p>
            <a:pPr marL="0" marR="0" lvl="0" indent="0" algn="l" defTabSz="914367" rtl="0" eaLnBrk="1" fontAlgn="auto" latinLnBrk="0" hangingPunct="1">
              <a:lnSpc>
                <a:spcPct val="90000"/>
              </a:lnSpc>
              <a:spcBef>
                <a:spcPts val="392"/>
              </a:spcBef>
              <a:spcAft>
                <a:spcPts val="0"/>
              </a:spcAft>
              <a:buClrTx/>
              <a:buSzPct val="90000"/>
              <a:buFont typeface="Arial" pitchFamily="34" charset="0"/>
              <a:buNone/>
              <a:tabLst/>
              <a:defRPr/>
            </a:pPr>
            <a:r>
              <a:rPr lang="en-US" sz="1961" kern="1200" spc="0" baseline="0">
                <a:gradFill>
                  <a:gsLst>
                    <a:gs pos="91000">
                      <a:schemeClr val="tx1"/>
                    </a:gs>
                    <a:gs pos="0">
                      <a:schemeClr val="tx1"/>
                    </a:gs>
                  </a:gsLst>
                  <a:lin ang="5400000" scaled="0"/>
                </a:gradFill>
                <a:latin typeface="+mn-lt"/>
                <a:ea typeface="+mn-ea"/>
                <a:cs typeface="+mn-cs"/>
              </a:rPr>
              <a:t>Seattle, WA</a:t>
            </a:r>
          </a:p>
        </p:txBody>
      </p:sp>
      <p:pic>
        <p:nvPicPr>
          <p:cNvPr id="3" name="Picture 2">
            <a:extLst>
              <a:ext uri="{FF2B5EF4-FFF2-40B4-BE49-F238E27FC236}">
                <a16:creationId xmlns:a16="http://schemas.microsoft.com/office/drawing/2014/main" id="{13EBE05C-F38E-4685-8CC8-142871D9CC74}"/>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0" y="1374713"/>
            <a:ext cx="7014525" cy="813323"/>
          </a:xfrm>
          <a:prstGeom prst="rect">
            <a:avLst/>
          </a:prstGeom>
          <a:noFill/>
          <a:ln w="55000" cap="flat" cmpd="thickThin" algn="ctr">
            <a:noFill/>
            <a:prstDash val="solid"/>
            <a:headEnd type="none" w="med" len="med"/>
            <a:tailEnd type="none" w="med" len="med"/>
          </a:ln>
          <a:effectLst/>
        </p:spPr>
      </p:pic>
    </p:spTree>
    <p:extLst>
      <p:ext uri="{BB962C8B-B14F-4D97-AF65-F5344CB8AC3E}">
        <p14:creationId xmlns:p14="http://schemas.microsoft.com/office/powerpoint/2010/main" val="33939340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18F93B-2E95-411D-9E12-728AD7108B21}"/>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623" y="2084186"/>
            <a:ext cx="12191377" cy="4773814"/>
          </a:xfrm>
          <a:prstGeom prst="rect">
            <a:avLst/>
          </a:prstGeom>
          <a:blipFill dpi="0" rotWithShape="1">
            <a:blip r:embed="rId3">
              <a:alphaModFix amt="35000"/>
            </a:blip>
            <a:srcRect/>
            <a:stretch>
              <a:fillRect/>
            </a:stretch>
          </a:blipFill>
          <a:ln w="55000" cap="flat" cmpd="thickThin" algn="ctr">
            <a:noFill/>
            <a:prstDash val="solid"/>
            <a:headEnd type="none" w="med" len="med"/>
            <a:tailEnd type="none" w="med" len="med"/>
          </a:ln>
          <a:effectLst/>
        </p:spPr>
      </p:pic>
      <p:sp>
        <p:nvSpPr>
          <p:cNvPr id="4" name="Rectangle 3">
            <a:extLst>
              <a:ext uri="{FF2B5EF4-FFF2-40B4-BE49-F238E27FC236}">
                <a16:creationId xmlns:a16="http://schemas.microsoft.com/office/drawing/2014/main" id="{5A8C6B1D-B88D-4E2A-B9E7-7DC256634F9B}"/>
              </a:ext>
            </a:extLst>
          </p:cNvPr>
          <p:cNvSpPr/>
          <p:nvPr userDrawn="1"/>
        </p:nvSpPr>
        <p:spPr bwMode="white">
          <a:xfrm>
            <a:off x="-1" y="2084186"/>
            <a:ext cx="12192000" cy="3127153"/>
          </a:xfrm>
          <a:prstGeom prst="rect">
            <a:avLst/>
          </a:prstGeom>
          <a:gradFill flip="none" rotWithShape="1">
            <a:gsLst>
              <a:gs pos="2000">
                <a:schemeClr val="bg2"/>
              </a:gs>
              <a:gs pos="100000">
                <a:schemeClr val="bg2">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userDrawn="1">
            <p:ph type="title" hasCustomPrompt="1"/>
          </p:nvPr>
        </p:nvSpPr>
        <p:spPr>
          <a:xfrm>
            <a:off x="269302" y="1187644"/>
            <a:ext cx="8964185" cy="1793090"/>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userDrawn="1">
            <p:ph type="body" sz="quarter" idx="12" hasCustomPrompt="1"/>
          </p:nvPr>
        </p:nvSpPr>
        <p:spPr>
          <a:xfrm>
            <a:off x="269301" y="2982031"/>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1357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5254715"/>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7212802"/>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90385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28606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76683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52952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36460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44256339"/>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96776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45842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9313191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98983637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07136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331168574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959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223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06718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17040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36668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746772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033958629"/>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5767283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647"/>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421944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188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641601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281450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682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9139475"/>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
        <p:nvSpPr>
          <p:cNvPr id="3"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64585955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2182214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747729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339058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281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57503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1450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8694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0861845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3310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830971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61370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2277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908846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387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7951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470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29379" y="4403248"/>
            <a:ext cx="10933243" cy="2163685"/>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a:gradFill>
                  <a:gsLst>
                    <a:gs pos="2917">
                      <a:schemeClr val="tx1"/>
                    </a:gs>
                    <a:gs pos="30000">
                      <a:schemeClr val="tx1"/>
                    </a:gs>
                  </a:gsLst>
                  <a:lin ang="5400000" scaled="0"/>
                </a:gradFill>
              </a:rPr>
              <a:t>Microsoft Ready content is </a:t>
            </a: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post Microsoft Ready content to any blogs or external websites</a:t>
            </a:r>
          </a:p>
          <a:p>
            <a:pPr algn="ctr">
              <a:lnSpc>
                <a:spcPct val="90000"/>
              </a:lnSpc>
              <a:spcBef>
                <a:spcPts val="1176"/>
              </a:spcBef>
              <a:spcAft>
                <a:spcPts val="588"/>
              </a:spcAft>
            </a:pPr>
            <a:r>
              <a:rPr lang="en-US" sz="2157"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76"/>
              </a:spcBef>
              <a:spcAft>
                <a:spcPts val="588"/>
              </a:spcAft>
            </a:pPr>
            <a:r>
              <a:rPr lang="en-US" sz="2157">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792182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531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95914317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45497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436271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793803"/>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21458687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40412"/>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7"/>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60627771"/>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676" name="Group 675"/>
          <p:cNvGrpSpPr>
            <a:grpSpLocks noChangeAspect="1"/>
          </p:cNvGrpSpPr>
          <p:nvPr/>
        </p:nvGrpSpPr>
        <p:grpSpPr bwMode="gray">
          <a:xfrm>
            <a:off x="7440701" y="2676791"/>
            <a:ext cx="4751298" cy="4181209"/>
            <a:chOff x="7670801" y="3252788"/>
            <a:chExt cx="4017963" cy="3535362"/>
          </a:xfrm>
        </p:grpSpPr>
        <p:sp>
          <p:nvSpPr>
            <p:cNvPr id="67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334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Walkin 2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309" name="MS logo white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5833" y="470067"/>
            <a:ext cx="1423303" cy="304828"/>
          </a:xfrm>
          <a:prstGeom prst="rect">
            <a:avLst/>
          </a:prstGeom>
        </p:spPr>
      </p:pic>
      <p:grpSp>
        <p:nvGrpSpPr>
          <p:cNvPr id="230" name="Group 229"/>
          <p:cNvGrpSpPr>
            <a:grpSpLocks noChangeAspect="1"/>
          </p:cNvGrpSpPr>
          <p:nvPr/>
        </p:nvGrpSpPr>
        <p:grpSpPr bwMode="gray">
          <a:xfrm>
            <a:off x="7440701" y="2676791"/>
            <a:ext cx="4751298" cy="4181209"/>
            <a:chOff x="7670801" y="3252788"/>
            <a:chExt cx="4017963" cy="3535362"/>
          </a:xfrm>
        </p:grpSpPr>
        <p:sp>
          <p:nvSpPr>
            <p:cNvPr id="231"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00900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393" name="Group 392"/>
          <p:cNvGrpSpPr>
            <a:grpSpLocks noChangeAspect="1"/>
          </p:cNvGrpSpPr>
          <p:nvPr/>
        </p:nvGrpSpPr>
        <p:grpSpPr bwMode="gray">
          <a:xfrm>
            <a:off x="7440701" y="2676791"/>
            <a:ext cx="4751298" cy="4181209"/>
            <a:chOff x="7670801" y="3252788"/>
            <a:chExt cx="4017963" cy="3535362"/>
          </a:xfrm>
        </p:grpSpPr>
        <p:sp>
          <p:nvSpPr>
            <p:cNvPr id="39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84014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6274974"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3" name="Picture 2"/>
          <p:cNvPicPr>
            <a:picLocks noChangeAspect="1"/>
          </p:cNvPicPr>
          <p:nvPr/>
        </p:nvPicPr>
        <p:blipFill>
          <a:blip r:embed="rId2"/>
          <a:stretch>
            <a:fillRect/>
          </a:stretch>
        </p:blipFill>
        <p:spPr bwMode="black">
          <a:xfrm>
            <a:off x="448212" y="470067"/>
            <a:ext cx="1454257" cy="304828"/>
          </a:xfrm>
          <a:prstGeom prst="rect">
            <a:avLst/>
          </a:prstGeom>
        </p:spPr>
      </p:pic>
      <p:grpSp>
        <p:nvGrpSpPr>
          <p:cNvPr id="616" name="Group 615"/>
          <p:cNvGrpSpPr>
            <a:grpSpLocks noChangeAspect="1"/>
          </p:cNvGrpSpPr>
          <p:nvPr/>
        </p:nvGrpSpPr>
        <p:grpSpPr bwMode="gray">
          <a:xfrm>
            <a:off x="7440701" y="2676791"/>
            <a:ext cx="4751298" cy="4181209"/>
            <a:chOff x="7670801" y="3252788"/>
            <a:chExt cx="4017963" cy="3535362"/>
          </a:xfrm>
        </p:grpSpPr>
        <p:sp>
          <p:nvSpPr>
            <p:cNvPr id="61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91953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3415746958"/>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229" name="Group 228"/>
          <p:cNvGrpSpPr>
            <a:grpSpLocks noChangeAspect="1"/>
          </p:cNvGrpSpPr>
          <p:nvPr/>
        </p:nvGrpSpPr>
        <p:grpSpPr bwMode="gray">
          <a:xfrm>
            <a:off x="7440701" y="2676791"/>
            <a:ext cx="4751298" cy="4181209"/>
            <a:chOff x="7670801" y="3252788"/>
            <a:chExt cx="4017963" cy="3535362"/>
          </a:xfrm>
        </p:grpSpPr>
        <p:sp>
          <p:nvSpPr>
            <p:cNvPr id="230"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9"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0"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1"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2"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3"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4"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5"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6"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7"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8"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9"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0"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1"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2"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3"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4"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5"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6"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7"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8"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9"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0"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1"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2"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3"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4"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5"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6"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7"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8"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9"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0"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1"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2"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3"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4"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5"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6"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7"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8"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9"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0"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1"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2"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3"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4"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5"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6"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7"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8"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9"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0"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1"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2"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3"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4"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5"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6"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7"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8"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9"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0"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1"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2"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3"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4"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5"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6"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7"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8"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9"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0"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1"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2"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3"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4"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5"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6"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7"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8"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9"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0"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1"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2"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3"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4"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5"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6"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7"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8"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9"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0"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1"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2"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3"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4"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5"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6"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7"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8"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9"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0"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1"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2"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3"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4"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5"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6"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7"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8"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9"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0"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1"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2"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3"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4"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5"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6"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7"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8"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9"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0"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1"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2"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3"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4"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6938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90" name="MS logo gray - EMF"/>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4013" y="470067"/>
            <a:ext cx="1423303" cy="304828"/>
          </a:xfrm>
          <a:prstGeom prst="rect">
            <a:avLst/>
          </a:prstGeom>
        </p:spPr>
      </p:pic>
      <p:grpSp>
        <p:nvGrpSpPr>
          <p:cNvPr id="575" name="Group 574"/>
          <p:cNvGrpSpPr>
            <a:grpSpLocks noChangeAspect="1"/>
          </p:cNvGrpSpPr>
          <p:nvPr/>
        </p:nvGrpSpPr>
        <p:grpSpPr bwMode="gray">
          <a:xfrm>
            <a:off x="7440701" y="2676791"/>
            <a:ext cx="4751298" cy="4181209"/>
            <a:chOff x="7670801" y="3252788"/>
            <a:chExt cx="4017963" cy="3535362"/>
          </a:xfrm>
        </p:grpSpPr>
        <p:sp>
          <p:nvSpPr>
            <p:cNvPr id="576"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7"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8"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9"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0"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1"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2"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3"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4"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5"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6"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7"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8"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9"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0"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1"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2"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3"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4"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5"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6"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7"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8"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9"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0"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1"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2"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3"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4"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5"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6"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7"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8"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9"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0"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1"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2"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3"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4"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5"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6"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7"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8"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9"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0"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1"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2"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3"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4"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5"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6"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7"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8"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9"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0"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1"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2"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3"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4"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5"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6"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7"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8"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9"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0"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1"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2"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3"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4"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5"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6"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7"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8"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9"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0"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1"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2"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3"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4"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5"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6"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7"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8"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9"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0"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1"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2"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3"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4"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5"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6"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7"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8"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9"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0"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1"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2"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3"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4"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5"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6"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7"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8"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9"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0"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1"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2"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3"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4"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5"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6"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7"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8"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9"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0"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1"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2"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3"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4"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5"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6"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7"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8"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9"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0"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1"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2"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3"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4"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5"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6"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7"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8"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9"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0"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1"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2"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3"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4"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5"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6"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7"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8"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9"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0"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1"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2"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3"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4"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5"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6"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7"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8"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9"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0"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1"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2"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3"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4"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5"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6"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7"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8"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9"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0"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1"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2"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3"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4"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5"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6"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7"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8"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9"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0"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1"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2"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3"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4"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5"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6"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7"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8"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9"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0"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1"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2"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3"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4"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5"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6"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7"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8"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9"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0"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1"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2"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3"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4"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5"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6"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7"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8"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9"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0"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1"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2"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3"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4"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5"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6"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7"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8"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9"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0"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1"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2"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3"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4"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5"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6"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7"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21345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911509"/>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1515159"/>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60047632"/>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89320945"/>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3203719"/>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10254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932756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95086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Tree>
    <p:extLst>
      <p:ext uri="{BB962C8B-B14F-4D97-AF65-F5344CB8AC3E}">
        <p14:creationId xmlns:p14="http://schemas.microsoft.com/office/powerpoint/2010/main" val="2591270750"/>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3" name="Group 2"/>
          <p:cNvGrpSpPr>
            <a:grpSpLocks noChangeAspect="1"/>
          </p:cNvGrpSpPr>
          <p:nvPr/>
        </p:nvGrpSpPr>
        <p:grpSpPr bwMode="gray">
          <a:xfrm>
            <a:off x="8702982" y="3787616"/>
            <a:ext cx="3489016" cy="3070384"/>
            <a:chOff x="7670801" y="3252788"/>
            <a:chExt cx="4017963" cy="3535362"/>
          </a:xfrm>
        </p:grpSpPr>
        <p:sp>
          <p:nvSpPr>
            <p:cNvPr id="4"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15A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7"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8"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9"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0"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1"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2"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3"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4"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2"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3"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2"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3"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8"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9"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2"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3"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0086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4"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5"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6"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052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7"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8"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9"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0"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1"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2"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3"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00A8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Rectangle 176"/>
            <p:cNvSpPr>
              <a:spLocks noChangeArrowheads="1"/>
            </p:cNvSpPr>
            <p:nvPr userDrawn="1"/>
          </p:nvSpPr>
          <p:spPr bwMode="gray">
            <a:xfrm>
              <a:off x="8091488" y="3802063"/>
              <a:ext cx="168275" cy="33338"/>
            </a:xfrm>
            <a:prstGeom prst="rect">
              <a:avLst/>
            </a:prstGeom>
            <a:solidFill>
              <a:srgbClr val="40CD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7760352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Section Title 2 Accent Color 1">
    <p:bg>
      <p:bgPr>
        <a:solidFill>
          <a:schemeClr val="accent1"/>
        </a:solidFill>
        <a:effectLst/>
      </p:bgPr>
    </p:bg>
    <p:spTree>
      <p:nvGrpSpPr>
        <p:cNvPr id="1" name=""/>
        <p:cNvGrpSpPr/>
        <p:nvPr/>
      </p:nvGrpSpPr>
      <p:grpSpPr>
        <a:xfrm>
          <a:off x="0" y="0"/>
          <a:ext cx="0" cy="0"/>
          <a:chOff x="0" y="0"/>
          <a:chExt cx="0" cy="0"/>
        </a:xfrm>
      </p:grpSpPr>
      <p:grpSp>
        <p:nvGrpSpPr>
          <p:cNvPr id="226" name="Group 225"/>
          <p:cNvGrpSpPr>
            <a:grpSpLocks noChangeAspect="1"/>
          </p:cNvGrpSpPr>
          <p:nvPr/>
        </p:nvGrpSpPr>
        <p:grpSpPr bwMode="gray">
          <a:xfrm>
            <a:off x="8702982" y="3787615"/>
            <a:ext cx="3489017" cy="3070385"/>
            <a:chOff x="7670801" y="3252788"/>
            <a:chExt cx="4017963" cy="3535362"/>
          </a:xfrm>
        </p:grpSpPr>
        <p:sp>
          <p:nvSpPr>
            <p:cNvPr id="227" name="Freeform 7"/>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8"/>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close/>
                </a:path>
              </a:pathLst>
            </a:custGeom>
            <a:solidFill>
              <a:srgbClr val="5DB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
            <p:cNvSpPr>
              <a:spLocks/>
            </p:cNvSpPr>
            <p:nvPr userDrawn="1"/>
          </p:nvSpPr>
          <p:spPr bwMode="gray">
            <a:xfrm>
              <a:off x="10744201" y="6092825"/>
              <a:ext cx="139700" cy="214313"/>
            </a:xfrm>
            <a:custGeom>
              <a:avLst/>
              <a:gdLst>
                <a:gd name="T0" fmla="*/ 0 w 88"/>
                <a:gd name="T1" fmla="*/ 0 h 135"/>
                <a:gd name="T2" fmla="*/ 0 w 88"/>
                <a:gd name="T3" fmla="*/ 0 h 135"/>
                <a:gd name="T4" fmla="*/ 88 w 88"/>
                <a:gd name="T5" fmla="*/ 135 h 135"/>
                <a:gd name="T6" fmla="*/ 0 w 88"/>
                <a:gd name="T7" fmla="*/ 0 h 135"/>
              </a:gdLst>
              <a:ahLst/>
              <a:cxnLst>
                <a:cxn ang="0">
                  <a:pos x="T0" y="T1"/>
                </a:cxn>
                <a:cxn ang="0">
                  <a:pos x="T2" y="T3"/>
                </a:cxn>
                <a:cxn ang="0">
                  <a:pos x="T4" y="T5"/>
                </a:cxn>
                <a:cxn ang="0">
                  <a:pos x="T6" y="T7"/>
                </a:cxn>
              </a:cxnLst>
              <a:rect l="0" t="0" r="r" b="b"/>
              <a:pathLst>
                <a:path w="88" h="135">
                  <a:moveTo>
                    <a:pt x="0" y="0"/>
                  </a:moveTo>
                  <a:lnTo>
                    <a:pt x="0" y="0"/>
                  </a:lnTo>
                  <a:lnTo>
                    <a:pt x="88" y="13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10"/>
            <p:cNvSpPr>
              <a:spLocks/>
            </p:cNvSpPr>
            <p:nvPr userDrawn="1"/>
          </p:nvSpPr>
          <p:spPr bwMode="gray">
            <a:xfrm>
              <a:off x="8637588" y="5445125"/>
              <a:ext cx="465138" cy="623888"/>
            </a:xfrm>
            <a:custGeom>
              <a:avLst/>
              <a:gdLst>
                <a:gd name="T0" fmla="*/ 202 w 257"/>
                <a:gd name="T1" fmla="*/ 3 h 348"/>
                <a:gd name="T2" fmla="*/ 171 w 257"/>
                <a:gd name="T3" fmla="*/ 43 h 348"/>
                <a:gd name="T4" fmla="*/ 245 w 257"/>
                <a:gd name="T5" fmla="*/ 323 h 348"/>
                <a:gd name="T6" fmla="*/ 257 w 257"/>
                <a:gd name="T7" fmla="*/ 329 h 348"/>
                <a:gd name="T8" fmla="*/ 109 w 257"/>
                <a:gd name="T9" fmla="*/ 319 h 348"/>
                <a:gd name="T10" fmla="*/ 47 w 257"/>
                <a:gd name="T11" fmla="*/ 87 h 348"/>
                <a:gd name="T12" fmla="*/ 202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2" y="3"/>
                  </a:moveTo>
                  <a:cubicBezTo>
                    <a:pt x="190" y="15"/>
                    <a:pt x="180" y="28"/>
                    <a:pt x="171" y="43"/>
                  </a:cubicBezTo>
                  <a:cubicBezTo>
                    <a:pt x="114" y="141"/>
                    <a:pt x="148" y="266"/>
                    <a:pt x="245" y="323"/>
                  </a:cubicBezTo>
                  <a:cubicBezTo>
                    <a:pt x="249" y="325"/>
                    <a:pt x="253" y="327"/>
                    <a:pt x="257" y="329"/>
                  </a:cubicBezTo>
                  <a:cubicBezTo>
                    <a:pt x="210" y="348"/>
                    <a:pt x="156" y="346"/>
                    <a:pt x="109" y="319"/>
                  </a:cubicBezTo>
                  <a:cubicBezTo>
                    <a:pt x="28" y="272"/>
                    <a:pt x="0" y="168"/>
                    <a:pt x="47" y="87"/>
                  </a:cubicBezTo>
                  <a:cubicBezTo>
                    <a:pt x="80" y="31"/>
                    <a:pt x="140" y="0"/>
                    <a:pt x="202" y="3"/>
                  </a:cubicBezTo>
                </a:path>
              </a:pathLst>
            </a:custGeom>
            <a:solidFill>
              <a:srgbClr val="0075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11"/>
            <p:cNvSpPr>
              <a:spLocks/>
            </p:cNvSpPr>
            <p:nvPr userDrawn="1"/>
          </p:nvSpPr>
          <p:spPr bwMode="gray">
            <a:xfrm>
              <a:off x="7670801" y="3711575"/>
              <a:ext cx="3227388" cy="2381250"/>
            </a:xfrm>
            <a:custGeom>
              <a:avLst/>
              <a:gdLst>
                <a:gd name="T0" fmla="*/ 0 w 1788"/>
                <a:gd name="T1" fmla="*/ 0 h 1326"/>
                <a:gd name="T2" fmla="*/ 1788 w 1788"/>
                <a:gd name="T3" fmla="*/ 0 h 1326"/>
                <a:gd name="T4" fmla="*/ 1788 w 1788"/>
                <a:gd name="T5" fmla="*/ 1326 h 1326"/>
                <a:gd name="T6" fmla="*/ 101 w 1788"/>
                <a:gd name="T7" fmla="*/ 1326 h 1326"/>
                <a:gd name="T8" fmla="*/ 0 w 1788"/>
                <a:gd name="T9" fmla="*/ 1225 h 1326"/>
                <a:gd name="T10" fmla="*/ 0 w 1788"/>
                <a:gd name="T11" fmla="*/ 0 h 1326"/>
              </a:gdLst>
              <a:ahLst/>
              <a:cxnLst>
                <a:cxn ang="0">
                  <a:pos x="T0" y="T1"/>
                </a:cxn>
                <a:cxn ang="0">
                  <a:pos x="T2" y="T3"/>
                </a:cxn>
                <a:cxn ang="0">
                  <a:pos x="T4" y="T5"/>
                </a:cxn>
                <a:cxn ang="0">
                  <a:pos x="T6" y="T7"/>
                </a:cxn>
                <a:cxn ang="0">
                  <a:pos x="T8" y="T9"/>
                </a:cxn>
                <a:cxn ang="0">
                  <a:pos x="T10" y="T11"/>
                </a:cxn>
              </a:cxnLst>
              <a:rect l="0" t="0" r="r" b="b"/>
              <a:pathLst>
                <a:path w="1788" h="1326">
                  <a:moveTo>
                    <a:pt x="0" y="0"/>
                  </a:moveTo>
                  <a:cubicBezTo>
                    <a:pt x="1788" y="0"/>
                    <a:pt x="1788" y="0"/>
                    <a:pt x="1788" y="0"/>
                  </a:cubicBezTo>
                  <a:cubicBezTo>
                    <a:pt x="1788" y="1326"/>
                    <a:pt x="1788" y="1326"/>
                    <a:pt x="1788" y="1326"/>
                  </a:cubicBezTo>
                  <a:cubicBezTo>
                    <a:pt x="101" y="1326"/>
                    <a:pt x="101" y="1326"/>
                    <a:pt x="101" y="1326"/>
                  </a:cubicBezTo>
                  <a:cubicBezTo>
                    <a:pt x="45" y="1326"/>
                    <a:pt x="0" y="1281"/>
                    <a:pt x="0" y="1225"/>
                  </a:cubicBezTo>
                  <a:cubicBezTo>
                    <a:pt x="0" y="0"/>
                    <a:pt x="0" y="0"/>
                    <a:pt x="0" y="0"/>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12"/>
            <p:cNvSpPr>
              <a:spLocks/>
            </p:cNvSpPr>
            <p:nvPr userDrawn="1"/>
          </p:nvSpPr>
          <p:spPr bwMode="gray">
            <a:xfrm>
              <a:off x="7681913" y="3802063"/>
              <a:ext cx="3122613" cy="2201863"/>
            </a:xfrm>
            <a:custGeom>
              <a:avLst/>
              <a:gdLst>
                <a:gd name="T0" fmla="*/ 1730 w 1730"/>
                <a:gd name="T1" fmla="*/ 0 h 1226"/>
                <a:gd name="T2" fmla="*/ 320 w 1730"/>
                <a:gd name="T3" fmla="*/ 0 h 1226"/>
                <a:gd name="T4" fmla="*/ 320 w 1730"/>
                <a:gd name="T5" fmla="*/ 19 h 1226"/>
                <a:gd name="T6" fmla="*/ 1711 w 1730"/>
                <a:gd name="T7" fmla="*/ 19 h 1226"/>
                <a:gd name="T8" fmla="*/ 1711 w 1730"/>
                <a:gd name="T9" fmla="*/ 1207 h 1226"/>
                <a:gd name="T10" fmla="*/ 0 w 1730"/>
                <a:gd name="T11" fmla="*/ 1207 h 1226"/>
                <a:gd name="T12" fmla="*/ 8 w 1730"/>
                <a:gd name="T13" fmla="*/ 1226 h 1226"/>
                <a:gd name="T14" fmla="*/ 1730 w 1730"/>
                <a:gd name="T15" fmla="*/ 1226 h 1226"/>
                <a:gd name="T16" fmla="*/ 1730 w 1730"/>
                <a:gd name="T17" fmla="*/ 0 h 1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0" h="1226">
                  <a:moveTo>
                    <a:pt x="1730" y="0"/>
                  </a:moveTo>
                  <a:cubicBezTo>
                    <a:pt x="320" y="0"/>
                    <a:pt x="320" y="0"/>
                    <a:pt x="320" y="0"/>
                  </a:cubicBezTo>
                  <a:cubicBezTo>
                    <a:pt x="320" y="19"/>
                    <a:pt x="320" y="19"/>
                    <a:pt x="320" y="19"/>
                  </a:cubicBezTo>
                  <a:cubicBezTo>
                    <a:pt x="1711" y="19"/>
                    <a:pt x="1711" y="19"/>
                    <a:pt x="1711" y="19"/>
                  </a:cubicBezTo>
                  <a:cubicBezTo>
                    <a:pt x="1711" y="1207"/>
                    <a:pt x="1711" y="1207"/>
                    <a:pt x="1711" y="1207"/>
                  </a:cubicBezTo>
                  <a:cubicBezTo>
                    <a:pt x="0" y="1207"/>
                    <a:pt x="0" y="1207"/>
                    <a:pt x="0" y="1207"/>
                  </a:cubicBezTo>
                  <a:cubicBezTo>
                    <a:pt x="2" y="1214"/>
                    <a:pt x="5" y="1220"/>
                    <a:pt x="8" y="1226"/>
                  </a:cubicBezTo>
                  <a:cubicBezTo>
                    <a:pt x="1730" y="1226"/>
                    <a:pt x="1730" y="1226"/>
                    <a:pt x="1730" y="1226"/>
                  </a:cubicBezTo>
                  <a:cubicBezTo>
                    <a:pt x="1730" y="0"/>
                    <a:pt x="1730" y="0"/>
                    <a:pt x="1730" y="0"/>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13"/>
            <p:cNvSpPr>
              <a:spLocks/>
            </p:cNvSpPr>
            <p:nvPr userDrawn="1"/>
          </p:nvSpPr>
          <p:spPr bwMode="gray">
            <a:xfrm>
              <a:off x="7670801" y="3711575"/>
              <a:ext cx="585788" cy="2347913"/>
            </a:xfrm>
            <a:custGeom>
              <a:avLst/>
              <a:gdLst>
                <a:gd name="T0" fmla="*/ 325 w 325"/>
                <a:gd name="T1" fmla="*/ 0 h 1307"/>
                <a:gd name="T2" fmla="*/ 325 w 325"/>
                <a:gd name="T3" fmla="*/ 1202 h 1307"/>
                <a:gd name="T4" fmla="*/ 155 w 325"/>
                <a:gd name="T5" fmla="*/ 1202 h 1307"/>
                <a:gd name="T6" fmla="*/ 43 w 325"/>
                <a:gd name="T7" fmla="*/ 1307 h 1307"/>
                <a:gd name="T8" fmla="*/ 1 w 325"/>
                <a:gd name="T9" fmla="*/ 1235 h 1307"/>
                <a:gd name="T10" fmla="*/ 0 w 325"/>
                <a:gd name="T11" fmla="*/ 0 h 1307"/>
                <a:gd name="T12" fmla="*/ 325 w 325"/>
                <a:gd name="T13" fmla="*/ 0 h 1307"/>
              </a:gdLst>
              <a:ahLst/>
              <a:cxnLst>
                <a:cxn ang="0">
                  <a:pos x="T0" y="T1"/>
                </a:cxn>
                <a:cxn ang="0">
                  <a:pos x="T2" y="T3"/>
                </a:cxn>
                <a:cxn ang="0">
                  <a:pos x="T4" y="T5"/>
                </a:cxn>
                <a:cxn ang="0">
                  <a:pos x="T6" y="T7"/>
                </a:cxn>
                <a:cxn ang="0">
                  <a:pos x="T8" y="T9"/>
                </a:cxn>
                <a:cxn ang="0">
                  <a:pos x="T10" y="T11"/>
                </a:cxn>
                <a:cxn ang="0">
                  <a:pos x="T12" y="T13"/>
                </a:cxn>
              </a:cxnLst>
              <a:rect l="0" t="0" r="r" b="b"/>
              <a:pathLst>
                <a:path w="325" h="1307">
                  <a:moveTo>
                    <a:pt x="325" y="0"/>
                  </a:moveTo>
                  <a:cubicBezTo>
                    <a:pt x="325" y="1202"/>
                    <a:pt x="325" y="1202"/>
                    <a:pt x="325" y="1202"/>
                  </a:cubicBezTo>
                  <a:cubicBezTo>
                    <a:pt x="155" y="1202"/>
                    <a:pt x="155" y="1202"/>
                    <a:pt x="155" y="1202"/>
                  </a:cubicBezTo>
                  <a:cubicBezTo>
                    <a:pt x="93" y="1202"/>
                    <a:pt x="43" y="1245"/>
                    <a:pt x="43" y="1307"/>
                  </a:cubicBezTo>
                  <a:cubicBezTo>
                    <a:pt x="43" y="1307"/>
                    <a:pt x="1" y="1281"/>
                    <a:pt x="1" y="1235"/>
                  </a:cubicBezTo>
                  <a:cubicBezTo>
                    <a:pt x="1" y="1103"/>
                    <a:pt x="0" y="0"/>
                    <a:pt x="0" y="0"/>
                  </a:cubicBezTo>
                  <a:lnTo>
                    <a:pt x="325" y="0"/>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4"/>
            <p:cNvSpPr>
              <a:spLocks/>
            </p:cNvSpPr>
            <p:nvPr userDrawn="1"/>
          </p:nvSpPr>
          <p:spPr bwMode="gray">
            <a:xfrm>
              <a:off x="7670801" y="3490913"/>
              <a:ext cx="420688" cy="2432050"/>
            </a:xfrm>
            <a:custGeom>
              <a:avLst/>
              <a:gdLst>
                <a:gd name="T0" fmla="*/ 112 w 233"/>
                <a:gd name="T1" fmla="*/ 0 h 1354"/>
                <a:gd name="T2" fmla="*/ 0 w 233"/>
                <a:gd name="T3" fmla="*/ 112 h 1354"/>
                <a:gd name="T4" fmla="*/ 0 w 233"/>
                <a:gd name="T5" fmla="*/ 1354 h 1354"/>
                <a:gd name="T6" fmla="*/ 1 w 233"/>
                <a:gd name="T7" fmla="*/ 1354 h 1354"/>
                <a:gd name="T8" fmla="*/ 112 w 233"/>
                <a:gd name="T9" fmla="*/ 1251 h 1354"/>
                <a:gd name="T10" fmla="*/ 233 w 233"/>
                <a:gd name="T11" fmla="*/ 1251 h 1354"/>
                <a:gd name="T12" fmla="*/ 233 w 233"/>
                <a:gd name="T13" fmla="*/ 0 h 1354"/>
                <a:gd name="T14" fmla="*/ 112 w 233"/>
                <a:gd name="T15" fmla="*/ 0 h 13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1354">
                  <a:moveTo>
                    <a:pt x="112" y="0"/>
                  </a:moveTo>
                  <a:cubicBezTo>
                    <a:pt x="50" y="0"/>
                    <a:pt x="0" y="50"/>
                    <a:pt x="0" y="112"/>
                  </a:cubicBezTo>
                  <a:cubicBezTo>
                    <a:pt x="0" y="1354"/>
                    <a:pt x="0" y="1354"/>
                    <a:pt x="0" y="1354"/>
                  </a:cubicBezTo>
                  <a:cubicBezTo>
                    <a:pt x="1" y="1354"/>
                    <a:pt x="1" y="1354"/>
                    <a:pt x="1" y="1354"/>
                  </a:cubicBezTo>
                  <a:cubicBezTo>
                    <a:pt x="5" y="1296"/>
                    <a:pt x="53" y="1251"/>
                    <a:pt x="112" y="1251"/>
                  </a:cubicBezTo>
                  <a:cubicBezTo>
                    <a:pt x="233" y="1251"/>
                    <a:pt x="233" y="1251"/>
                    <a:pt x="233" y="1251"/>
                  </a:cubicBezTo>
                  <a:cubicBezTo>
                    <a:pt x="233" y="0"/>
                    <a:pt x="233" y="0"/>
                    <a:pt x="233" y="0"/>
                  </a:cubicBezTo>
                  <a:lnTo>
                    <a:pt x="112" y="0"/>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5"/>
            <p:cNvSpPr>
              <a:spLocks noEditPoints="1"/>
            </p:cNvSpPr>
            <p:nvPr userDrawn="1"/>
          </p:nvSpPr>
          <p:spPr bwMode="gray">
            <a:xfrm>
              <a:off x="8848726" y="3952875"/>
              <a:ext cx="1244600" cy="1892300"/>
            </a:xfrm>
            <a:custGeom>
              <a:avLst/>
              <a:gdLst>
                <a:gd name="T0" fmla="*/ 597 w 689"/>
                <a:gd name="T1" fmla="*/ 579 h 1054"/>
                <a:gd name="T2" fmla="*/ 624 w 689"/>
                <a:gd name="T3" fmla="*/ 548 h 1054"/>
                <a:gd name="T4" fmla="*/ 689 w 689"/>
                <a:gd name="T5" fmla="*/ 345 h 1054"/>
                <a:gd name="T6" fmla="*/ 0 w 689"/>
                <a:gd name="T7" fmla="*/ 345 h 1054"/>
                <a:gd name="T8" fmla="*/ 66 w 689"/>
                <a:gd name="T9" fmla="*/ 548 h 1054"/>
                <a:gd name="T10" fmla="*/ 93 w 689"/>
                <a:gd name="T11" fmla="*/ 579 h 1054"/>
                <a:gd name="T12" fmla="*/ 159 w 689"/>
                <a:gd name="T13" fmla="*/ 791 h 1054"/>
                <a:gd name="T14" fmla="*/ 171 w 689"/>
                <a:gd name="T15" fmla="*/ 834 h 1054"/>
                <a:gd name="T16" fmla="*/ 159 w 689"/>
                <a:gd name="T17" fmla="*/ 877 h 1054"/>
                <a:gd name="T18" fmla="*/ 159 w 689"/>
                <a:gd name="T19" fmla="*/ 918 h 1054"/>
                <a:gd name="T20" fmla="*/ 184 w 689"/>
                <a:gd name="T21" fmla="*/ 965 h 1054"/>
                <a:gd name="T22" fmla="*/ 345 w 689"/>
                <a:gd name="T23" fmla="*/ 1054 h 1054"/>
                <a:gd name="T24" fmla="*/ 506 w 689"/>
                <a:gd name="T25" fmla="*/ 965 h 1054"/>
                <a:gd name="T26" fmla="*/ 530 w 689"/>
                <a:gd name="T27" fmla="*/ 918 h 1054"/>
                <a:gd name="T28" fmla="*/ 530 w 689"/>
                <a:gd name="T29" fmla="*/ 877 h 1054"/>
                <a:gd name="T30" fmla="*/ 519 w 689"/>
                <a:gd name="T31" fmla="*/ 834 h 1054"/>
                <a:gd name="T32" fmla="*/ 530 w 689"/>
                <a:gd name="T33" fmla="*/ 791 h 1054"/>
                <a:gd name="T34" fmla="*/ 675 w 689"/>
                <a:gd name="T35" fmla="*/ 345 h 1054"/>
                <a:gd name="T36" fmla="*/ 606 w 689"/>
                <a:gd name="T37" fmla="*/ 546 h 1054"/>
                <a:gd name="T38" fmla="*/ 586 w 689"/>
                <a:gd name="T39" fmla="*/ 570 h 1054"/>
                <a:gd name="T40" fmla="*/ 442 w 689"/>
                <a:gd name="T41" fmla="*/ 767 h 1054"/>
                <a:gd name="T42" fmla="*/ 551 w 689"/>
                <a:gd name="T43" fmla="*/ 555 h 1054"/>
                <a:gd name="T44" fmla="*/ 556 w 689"/>
                <a:gd name="T45" fmla="*/ 549 h 1054"/>
                <a:gd name="T46" fmla="*/ 616 w 689"/>
                <a:gd name="T47" fmla="*/ 412 h 1054"/>
                <a:gd name="T48" fmla="*/ 630 w 689"/>
                <a:gd name="T49" fmla="*/ 398 h 1054"/>
                <a:gd name="T50" fmla="*/ 623 w 689"/>
                <a:gd name="T51" fmla="*/ 345 h 1054"/>
                <a:gd name="T52" fmla="*/ 382 w 689"/>
                <a:gd name="T53" fmla="*/ 16 h 1054"/>
                <a:gd name="T54" fmla="*/ 103 w 689"/>
                <a:gd name="T55" fmla="*/ 570 h 1054"/>
                <a:gd name="T56" fmla="*/ 83 w 689"/>
                <a:gd name="T57" fmla="*/ 546 h 1054"/>
                <a:gd name="T58" fmla="*/ 312 w 689"/>
                <a:gd name="T59" fmla="*/ 16 h 1054"/>
                <a:gd name="T60" fmla="*/ 609 w 689"/>
                <a:gd name="T61" fmla="*/ 345 h 1054"/>
                <a:gd name="T62" fmla="*/ 540 w 689"/>
                <a:gd name="T63" fmla="*/ 546 h 1054"/>
                <a:gd name="T64" fmla="*/ 520 w 689"/>
                <a:gd name="T65" fmla="*/ 570 h 1054"/>
                <a:gd name="T66" fmla="*/ 195 w 689"/>
                <a:gd name="T67" fmla="*/ 767 h 1054"/>
                <a:gd name="T68" fmla="*/ 173 w 689"/>
                <a:gd name="T69" fmla="*/ 791 h 1054"/>
                <a:gd name="T70" fmla="*/ 506 w 689"/>
                <a:gd name="T71" fmla="*/ 781 h 1054"/>
                <a:gd name="T72" fmla="*/ 516 w 689"/>
                <a:gd name="T73" fmla="*/ 813 h 1054"/>
                <a:gd name="T74" fmla="*/ 184 w 689"/>
                <a:gd name="T75" fmla="*/ 823 h 1054"/>
                <a:gd name="T76" fmla="*/ 173 w 689"/>
                <a:gd name="T77" fmla="*/ 791 h 1054"/>
                <a:gd name="T78" fmla="*/ 516 w 689"/>
                <a:gd name="T79" fmla="*/ 855 h 1054"/>
                <a:gd name="T80" fmla="*/ 506 w 689"/>
                <a:gd name="T81" fmla="*/ 887 h 1054"/>
                <a:gd name="T82" fmla="*/ 173 w 689"/>
                <a:gd name="T83" fmla="*/ 877 h 1054"/>
                <a:gd name="T84" fmla="*/ 184 w 689"/>
                <a:gd name="T85" fmla="*/ 844 h 1054"/>
                <a:gd name="T86" fmla="*/ 345 w 689"/>
                <a:gd name="T87" fmla="*/ 1040 h 1054"/>
                <a:gd name="T88" fmla="*/ 463 w 689"/>
                <a:gd name="T89" fmla="*/ 965 h 1054"/>
                <a:gd name="T90" fmla="*/ 516 w 689"/>
                <a:gd name="T91" fmla="*/ 940 h 1054"/>
                <a:gd name="T92" fmla="*/ 184 w 689"/>
                <a:gd name="T93" fmla="*/ 951 h 1054"/>
                <a:gd name="T94" fmla="*/ 173 w 689"/>
                <a:gd name="T95" fmla="*/ 918 h 1054"/>
                <a:gd name="T96" fmla="*/ 506 w 689"/>
                <a:gd name="T97" fmla="*/ 908 h 1054"/>
                <a:gd name="T98" fmla="*/ 516 w 689"/>
                <a:gd name="T99" fmla="*/ 94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9" h="1054">
                  <a:moveTo>
                    <a:pt x="509" y="767"/>
                  </a:moveTo>
                  <a:cubicBezTo>
                    <a:pt x="514" y="693"/>
                    <a:pt x="566" y="618"/>
                    <a:pt x="597" y="579"/>
                  </a:cubicBezTo>
                  <a:cubicBezTo>
                    <a:pt x="604" y="571"/>
                    <a:pt x="611" y="563"/>
                    <a:pt x="617" y="555"/>
                  </a:cubicBezTo>
                  <a:cubicBezTo>
                    <a:pt x="624" y="548"/>
                    <a:pt x="624" y="548"/>
                    <a:pt x="624" y="548"/>
                  </a:cubicBezTo>
                  <a:cubicBezTo>
                    <a:pt x="623" y="548"/>
                    <a:pt x="623" y="548"/>
                    <a:pt x="623" y="548"/>
                  </a:cubicBezTo>
                  <a:cubicBezTo>
                    <a:pt x="666" y="488"/>
                    <a:pt x="689" y="418"/>
                    <a:pt x="689" y="345"/>
                  </a:cubicBezTo>
                  <a:cubicBezTo>
                    <a:pt x="689" y="155"/>
                    <a:pt x="535" y="0"/>
                    <a:pt x="345" y="0"/>
                  </a:cubicBezTo>
                  <a:cubicBezTo>
                    <a:pt x="155" y="0"/>
                    <a:pt x="0" y="155"/>
                    <a:pt x="0" y="345"/>
                  </a:cubicBezTo>
                  <a:cubicBezTo>
                    <a:pt x="0" y="418"/>
                    <a:pt x="23" y="488"/>
                    <a:pt x="67" y="547"/>
                  </a:cubicBezTo>
                  <a:cubicBezTo>
                    <a:pt x="66" y="548"/>
                    <a:pt x="66" y="548"/>
                    <a:pt x="66" y="548"/>
                  </a:cubicBezTo>
                  <a:cubicBezTo>
                    <a:pt x="72" y="555"/>
                    <a:pt x="72" y="555"/>
                    <a:pt x="72" y="555"/>
                  </a:cubicBezTo>
                  <a:cubicBezTo>
                    <a:pt x="79" y="563"/>
                    <a:pt x="85" y="571"/>
                    <a:pt x="93" y="579"/>
                  </a:cubicBezTo>
                  <a:cubicBezTo>
                    <a:pt x="123" y="618"/>
                    <a:pt x="175" y="693"/>
                    <a:pt x="181" y="767"/>
                  </a:cubicBezTo>
                  <a:cubicBezTo>
                    <a:pt x="165" y="768"/>
                    <a:pt x="159" y="782"/>
                    <a:pt x="159" y="791"/>
                  </a:cubicBezTo>
                  <a:cubicBezTo>
                    <a:pt x="159" y="813"/>
                    <a:pt x="159" y="813"/>
                    <a:pt x="159" y="813"/>
                  </a:cubicBezTo>
                  <a:cubicBezTo>
                    <a:pt x="159" y="824"/>
                    <a:pt x="164" y="830"/>
                    <a:pt x="171" y="834"/>
                  </a:cubicBezTo>
                  <a:cubicBezTo>
                    <a:pt x="163" y="839"/>
                    <a:pt x="159" y="848"/>
                    <a:pt x="159" y="855"/>
                  </a:cubicBezTo>
                  <a:cubicBezTo>
                    <a:pt x="159" y="877"/>
                    <a:pt x="159" y="877"/>
                    <a:pt x="159" y="877"/>
                  </a:cubicBezTo>
                  <a:cubicBezTo>
                    <a:pt x="159" y="887"/>
                    <a:pt x="164" y="894"/>
                    <a:pt x="171" y="897"/>
                  </a:cubicBezTo>
                  <a:cubicBezTo>
                    <a:pt x="163" y="902"/>
                    <a:pt x="159" y="911"/>
                    <a:pt x="159" y="918"/>
                  </a:cubicBezTo>
                  <a:cubicBezTo>
                    <a:pt x="159" y="940"/>
                    <a:pt x="159" y="940"/>
                    <a:pt x="159" y="940"/>
                  </a:cubicBezTo>
                  <a:cubicBezTo>
                    <a:pt x="159" y="958"/>
                    <a:pt x="174" y="965"/>
                    <a:pt x="184" y="965"/>
                  </a:cubicBezTo>
                  <a:cubicBezTo>
                    <a:pt x="212" y="965"/>
                    <a:pt x="212" y="965"/>
                    <a:pt x="212" y="965"/>
                  </a:cubicBezTo>
                  <a:cubicBezTo>
                    <a:pt x="226" y="1022"/>
                    <a:pt x="273" y="1054"/>
                    <a:pt x="345" y="1054"/>
                  </a:cubicBezTo>
                  <a:cubicBezTo>
                    <a:pt x="417" y="1054"/>
                    <a:pt x="464" y="1022"/>
                    <a:pt x="478" y="965"/>
                  </a:cubicBezTo>
                  <a:cubicBezTo>
                    <a:pt x="506" y="965"/>
                    <a:pt x="506" y="965"/>
                    <a:pt x="506" y="965"/>
                  </a:cubicBezTo>
                  <a:cubicBezTo>
                    <a:pt x="524" y="965"/>
                    <a:pt x="530" y="950"/>
                    <a:pt x="530" y="940"/>
                  </a:cubicBezTo>
                  <a:cubicBezTo>
                    <a:pt x="530" y="918"/>
                    <a:pt x="530" y="918"/>
                    <a:pt x="530" y="918"/>
                  </a:cubicBezTo>
                  <a:cubicBezTo>
                    <a:pt x="530" y="908"/>
                    <a:pt x="525" y="901"/>
                    <a:pt x="519" y="898"/>
                  </a:cubicBezTo>
                  <a:cubicBezTo>
                    <a:pt x="527" y="893"/>
                    <a:pt x="530" y="883"/>
                    <a:pt x="530" y="877"/>
                  </a:cubicBezTo>
                  <a:cubicBezTo>
                    <a:pt x="530" y="855"/>
                    <a:pt x="530" y="855"/>
                    <a:pt x="530" y="855"/>
                  </a:cubicBezTo>
                  <a:cubicBezTo>
                    <a:pt x="530" y="844"/>
                    <a:pt x="525" y="838"/>
                    <a:pt x="519" y="834"/>
                  </a:cubicBezTo>
                  <a:cubicBezTo>
                    <a:pt x="527" y="829"/>
                    <a:pt x="530" y="820"/>
                    <a:pt x="530" y="813"/>
                  </a:cubicBezTo>
                  <a:cubicBezTo>
                    <a:pt x="530" y="791"/>
                    <a:pt x="530" y="791"/>
                    <a:pt x="530" y="791"/>
                  </a:cubicBezTo>
                  <a:cubicBezTo>
                    <a:pt x="530" y="775"/>
                    <a:pt x="518" y="768"/>
                    <a:pt x="509" y="767"/>
                  </a:cubicBezTo>
                  <a:close/>
                  <a:moveTo>
                    <a:pt x="675" y="345"/>
                  </a:moveTo>
                  <a:cubicBezTo>
                    <a:pt x="675" y="418"/>
                    <a:pt x="652" y="487"/>
                    <a:pt x="607" y="546"/>
                  </a:cubicBezTo>
                  <a:cubicBezTo>
                    <a:pt x="606" y="546"/>
                    <a:pt x="606" y="546"/>
                    <a:pt x="606" y="546"/>
                  </a:cubicBezTo>
                  <a:cubicBezTo>
                    <a:pt x="600" y="554"/>
                    <a:pt x="594" y="562"/>
                    <a:pt x="587" y="570"/>
                  </a:cubicBezTo>
                  <a:cubicBezTo>
                    <a:pt x="586" y="570"/>
                    <a:pt x="586" y="570"/>
                    <a:pt x="586" y="570"/>
                  </a:cubicBezTo>
                  <a:cubicBezTo>
                    <a:pt x="554" y="610"/>
                    <a:pt x="500" y="689"/>
                    <a:pt x="495" y="767"/>
                  </a:cubicBezTo>
                  <a:cubicBezTo>
                    <a:pt x="442" y="767"/>
                    <a:pt x="442" y="767"/>
                    <a:pt x="442" y="767"/>
                  </a:cubicBezTo>
                  <a:cubicBezTo>
                    <a:pt x="448" y="693"/>
                    <a:pt x="499" y="618"/>
                    <a:pt x="530" y="579"/>
                  </a:cubicBezTo>
                  <a:cubicBezTo>
                    <a:pt x="537" y="571"/>
                    <a:pt x="544" y="563"/>
                    <a:pt x="551" y="555"/>
                  </a:cubicBezTo>
                  <a:cubicBezTo>
                    <a:pt x="551" y="555"/>
                    <a:pt x="551" y="554"/>
                    <a:pt x="551" y="554"/>
                  </a:cubicBezTo>
                  <a:cubicBezTo>
                    <a:pt x="556" y="549"/>
                    <a:pt x="556" y="549"/>
                    <a:pt x="556" y="549"/>
                  </a:cubicBezTo>
                  <a:cubicBezTo>
                    <a:pt x="555" y="549"/>
                    <a:pt x="555" y="549"/>
                    <a:pt x="555" y="549"/>
                  </a:cubicBezTo>
                  <a:cubicBezTo>
                    <a:pt x="586" y="508"/>
                    <a:pt x="606" y="461"/>
                    <a:pt x="616" y="412"/>
                  </a:cubicBezTo>
                  <a:cubicBezTo>
                    <a:pt x="630" y="412"/>
                    <a:pt x="630" y="412"/>
                    <a:pt x="630" y="412"/>
                  </a:cubicBezTo>
                  <a:cubicBezTo>
                    <a:pt x="630" y="398"/>
                    <a:pt x="630" y="398"/>
                    <a:pt x="630" y="398"/>
                  </a:cubicBezTo>
                  <a:cubicBezTo>
                    <a:pt x="619" y="398"/>
                    <a:pt x="619" y="398"/>
                    <a:pt x="619" y="398"/>
                  </a:cubicBezTo>
                  <a:cubicBezTo>
                    <a:pt x="621" y="380"/>
                    <a:pt x="623" y="363"/>
                    <a:pt x="623" y="345"/>
                  </a:cubicBezTo>
                  <a:cubicBezTo>
                    <a:pt x="623" y="259"/>
                    <a:pt x="591" y="176"/>
                    <a:pt x="533" y="113"/>
                  </a:cubicBezTo>
                  <a:cubicBezTo>
                    <a:pt x="492" y="67"/>
                    <a:pt x="440" y="35"/>
                    <a:pt x="382" y="16"/>
                  </a:cubicBezTo>
                  <a:cubicBezTo>
                    <a:pt x="547" y="35"/>
                    <a:pt x="675" y="175"/>
                    <a:pt x="675" y="345"/>
                  </a:cubicBezTo>
                  <a:close/>
                  <a:moveTo>
                    <a:pt x="103" y="570"/>
                  </a:moveTo>
                  <a:cubicBezTo>
                    <a:pt x="96" y="562"/>
                    <a:pt x="89" y="554"/>
                    <a:pt x="83" y="546"/>
                  </a:cubicBezTo>
                  <a:cubicBezTo>
                    <a:pt x="83" y="546"/>
                    <a:pt x="83" y="546"/>
                    <a:pt x="83" y="546"/>
                  </a:cubicBezTo>
                  <a:cubicBezTo>
                    <a:pt x="38" y="487"/>
                    <a:pt x="14" y="418"/>
                    <a:pt x="14" y="345"/>
                  </a:cubicBezTo>
                  <a:cubicBezTo>
                    <a:pt x="14" y="174"/>
                    <a:pt x="145" y="33"/>
                    <a:pt x="312" y="16"/>
                  </a:cubicBezTo>
                  <a:cubicBezTo>
                    <a:pt x="392" y="24"/>
                    <a:pt x="467" y="62"/>
                    <a:pt x="522" y="122"/>
                  </a:cubicBezTo>
                  <a:cubicBezTo>
                    <a:pt x="578" y="183"/>
                    <a:pt x="609" y="262"/>
                    <a:pt x="609" y="345"/>
                  </a:cubicBezTo>
                  <a:cubicBezTo>
                    <a:pt x="609" y="418"/>
                    <a:pt x="585" y="487"/>
                    <a:pt x="541" y="546"/>
                  </a:cubicBezTo>
                  <a:cubicBezTo>
                    <a:pt x="540" y="546"/>
                    <a:pt x="540" y="546"/>
                    <a:pt x="540" y="546"/>
                  </a:cubicBezTo>
                  <a:cubicBezTo>
                    <a:pt x="534" y="554"/>
                    <a:pt x="527" y="562"/>
                    <a:pt x="520" y="570"/>
                  </a:cubicBezTo>
                  <a:cubicBezTo>
                    <a:pt x="520" y="570"/>
                    <a:pt x="520" y="570"/>
                    <a:pt x="520" y="570"/>
                  </a:cubicBezTo>
                  <a:cubicBezTo>
                    <a:pt x="487" y="611"/>
                    <a:pt x="434" y="689"/>
                    <a:pt x="428" y="767"/>
                  </a:cubicBezTo>
                  <a:cubicBezTo>
                    <a:pt x="195" y="767"/>
                    <a:pt x="195" y="767"/>
                    <a:pt x="195" y="767"/>
                  </a:cubicBezTo>
                  <a:cubicBezTo>
                    <a:pt x="189" y="689"/>
                    <a:pt x="135" y="610"/>
                    <a:pt x="103" y="570"/>
                  </a:cubicBezTo>
                  <a:close/>
                  <a:moveTo>
                    <a:pt x="173" y="791"/>
                  </a:moveTo>
                  <a:cubicBezTo>
                    <a:pt x="173" y="789"/>
                    <a:pt x="174" y="781"/>
                    <a:pt x="184" y="781"/>
                  </a:cubicBezTo>
                  <a:cubicBezTo>
                    <a:pt x="506" y="781"/>
                    <a:pt x="506" y="781"/>
                    <a:pt x="506" y="781"/>
                  </a:cubicBezTo>
                  <a:cubicBezTo>
                    <a:pt x="508" y="781"/>
                    <a:pt x="516" y="781"/>
                    <a:pt x="516" y="791"/>
                  </a:cubicBezTo>
                  <a:cubicBezTo>
                    <a:pt x="516" y="813"/>
                    <a:pt x="516" y="813"/>
                    <a:pt x="516" y="813"/>
                  </a:cubicBezTo>
                  <a:cubicBezTo>
                    <a:pt x="516" y="816"/>
                    <a:pt x="515" y="823"/>
                    <a:pt x="506" y="823"/>
                  </a:cubicBezTo>
                  <a:cubicBezTo>
                    <a:pt x="184" y="823"/>
                    <a:pt x="184" y="823"/>
                    <a:pt x="184" y="823"/>
                  </a:cubicBezTo>
                  <a:cubicBezTo>
                    <a:pt x="182" y="823"/>
                    <a:pt x="173" y="823"/>
                    <a:pt x="173" y="813"/>
                  </a:cubicBezTo>
                  <a:lnTo>
                    <a:pt x="173" y="791"/>
                  </a:lnTo>
                  <a:close/>
                  <a:moveTo>
                    <a:pt x="506" y="844"/>
                  </a:moveTo>
                  <a:cubicBezTo>
                    <a:pt x="509" y="844"/>
                    <a:pt x="516" y="845"/>
                    <a:pt x="516" y="855"/>
                  </a:cubicBezTo>
                  <a:cubicBezTo>
                    <a:pt x="516" y="877"/>
                    <a:pt x="516" y="877"/>
                    <a:pt x="516" y="877"/>
                  </a:cubicBezTo>
                  <a:cubicBezTo>
                    <a:pt x="516" y="878"/>
                    <a:pt x="516" y="887"/>
                    <a:pt x="506" y="887"/>
                  </a:cubicBezTo>
                  <a:cubicBezTo>
                    <a:pt x="184" y="887"/>
                    <a:pt x="184" y="887"/>
                    <a:pt x="184" y="887"/>
                  </a:cubicBezTo>
                  <a:cubicBezTo>
                    <a:pt x="182" y="887"/>
                    <a:pt x="173" y="887"/>
                    <a:pt x="173" y="877"/>
                  </a:cubicBezTo>
                  <a:cubicBezTo>
                    <a:pt x="173" y="855"/>
                    <a:pt x="173" y="855"/>
                    <a:pt x="173" y="855"/>
                  </a:cubicBezTo>
                  <a:cubicBezTo>
                    <a:pt x="173" y="852"/>
                    <a:pt x="174" y="844"/>
                    <a:pt x="184" y="844"/>
                  </a:cubicBezTo>
                  <a:lnTo>
                    <a:pt x="506" y="844"/>
                  </a:lnTo>
                  <a:close/>
                  <a:moveTo>
                    <a:pt x="345" y="1040"/>
                  </a:moveTo>
                  <a:cubicBezTo>
                    <a:pt x="280" y="1040"/>
                    <a:pt x="240" y="1014"/>
                    <a:pt x="226" y="965"/>
                  </a:cubicBezTo>
                  <a:cubicBezTo>
                    <a:pt x="463" y="965"/>
                    <a:pt x="463" y="965"/>
                    <a:pt x="463" y="965"/>
                  </a:cubicBezTo>
                  <a:cubicBezTo>
                    <a:pt x="450" y="1014"/>
                    <a:pt x="409" y="1040"/>
                    <a:pt x="345" y="1040"/>
                  </a:cubicBezTo>
                  <a:close/>
                  <a:moveTo>
                    <a:pt x="516" y="940"/>
                  </a:moveTo>
                  <a:cubicBezTo>
                    <a:pt x="516" y="942"/>
                    <a:pt x="516" y="951"/>
                    <a:pt x="506" y="951"/>
                  </a:cubicBezTo>
                  <a:cubicBezTo>
                    <a:pt x="184" y="951"/>
                    <a:pt x="184" y="951"/>
                    <a:pt x="184" y="951"/>
                  </a:cubicBezTo>
                  <a:cubicBezTo>
                    <a:pt x="182" y="951"/>
                    <a:pt x="173" y="950"/>
                    <a:pt x="173" y="940"/>
                  </a:cubicBezTo>
                  <a:cubicBezTo>
                    <a:pt x="173" y="918"/>
                    <a:pt x="173" y="918"/>
                    <a:pt x="173" y="918"/>
                  </a:cubicBezTo>
                  <a:cubicBezTo>
                    <a:pt x="173" y="917"/>
                    <a:pt x="174" y="908"/>
                    <a:pt x="184" y="908"/>
                  </a:cubicBezTo>
                  <a:cubicBezTo>
                    <a:pt x="506" y="908"/>
                    <a:pt x="506" y="908"/>
                    <a:pt x="506" y="908"/>
                  </a:cubicBezTo>
                  <a:cubicBezTo>
                    <a:pt x="508" y="908"/>
                    <a:pt x="516" y="908"/>
                    <a:pt x="516" y="918"/>
                  </a:cubicBezTo>
                  <a:lnTo>
                    <a:pt x="516" y="94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Rectangle 16"/>
            <p:cNvSpPr>
              <a:spLocks noChangeArrowheads="1"/>
            </p:cNvSpPr>
            <p:nvPr userDrawn="1"/>
          </p:nvSpPr>
          <p:spPr bwMode="gray">
            <a:xfrm>
              <a:off x="9882188" y="5368925"/>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Rectangle 17"/>
            <p:cNvSpPr>
              <a:spLocks noChangeArrowheads="1"/>
            </p:cNvSpPr>
            <p:nvPr userDrawn="1"/>
          </p:nvSpPr>
          <p:spPr bwMode="gray">
            <a:xfrm>
              <a:off x="9950451" y="54943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Rectangle 18"/>
            <p:cNvSpPr>
              <a:spLocks noChangeArrowheads="1"/>
            </p:cNvSpPr>
            <p:nvPr userDrawn="1"/>
          </p:nvSpPr>
          <p:spPr bwMode="gray">
            <a:xfrm>
              <a:off x="9950451" y="55610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Rectangle 19"/>
            <p:cNvSpPr>
              <a:spLocks noChangeArrowheads="1"/>
            </p:cNvSpPr>
            <p:nvPr userDrawn="1"/>
          </p:nvSpPr>
          <p:spPr bwMode="gray">
            <a:xfrm>
              <a:off x="9950451" y="5426075"/>
              <a:ext cx="25400" cy="34925"/>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Rectangle 20"/>
            <p:cNvSpPr>
              <a:spLocks noChangeArrowheads="1"/>
            </p:cNvSpPr>
            <p:nvPr userDrawn="1"/>
          </p:nvSpPr>
          <p:spPr bwMode="gray">
            <a:xfrm>
              <a:off x="9950451" y="56276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1" name="Rectangle 21"/>
            <p:cNvSpPr>
              <a:spLocks noChangeArrowheads="1"/>
            </p:cNvSpPr>
            <p:nvPr userDrawn="1"/>
          </p:nvSpPr>
          <p:spPr bwMode="gray">
            <a:xfrm>
              <a:off x="9950451" y="576103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2" name="Rectangle 22"/>
            <p:cNvSpPr>
              <a:spLocks noChangeArrowheads="1"/>
            </p:cNvSpPr>
            <p:nvPr userDrawn="1"/>
          </p:nvSpPr>
          <p:spPr bwMode="gray">
            <a:xfrm>
              <a:off x="9950451" y="569436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3" name="Rectangle 23"/>
            <p:cNvSpPr>
              <a:spLocks noChangeArrowheads="1"/>
            </p:cNvSpPr>
            <p:nvPr userDrawn="1"/>
          </p:nvSpPr>
          <p:spPr bwMode="gray">
            <a:xfrm>
              <a:off x="9882188" y="5827713"/>
              <a:ext cx="161925" cy="238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4" name="Rectangle 24"/>
            <p:cNvSpPr>
              <a:spLocks noChangeArrowheads="1"/>
            </p:cNvSpPr>
            <p:nvPr userDrawn="1"/>
          </p:nvSpPr>
          <p:spPr bwMode="gray">
            <a:xfrm>
              <a:off x="8451851" y="41084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5" name="Rectangle 25"/>
            <p:cNvSpPr>
              <a:spLocks noChangeArrowheads="1"/>
            </p:cNvSpPr>
            <p:nvPr userDrawn="1"/>
          </p:nvSpPr>
          <p:spPr bwMode="gray">
            <a:xfrm>
              <a:off x="8451851" y="48180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26"/>
            <p:cNvSpPr>
              <a:spLocks noChangeArrowheads="1"/>
            </p:cNvSpPr>
            <p:nvPr userDrawn="1"/>
          </p:nvSpPr>
          <p:spPr bwMode="gray">
            <a:xfrm>
              <a:off x="8451851" y="46243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7"/>
            <p:cNvSpPr>
              <a:spLocks noChangeArrowheads="1"/>
            </p:cNvSpPr>
            <p:nvPr userDrawn="1"/>
          </p:nvSpPr>
          <p:spPr bwMode="gray">
            <a:xfrm>
              <a:off x="8451851" y="47529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8" name="Rectangle 28"/>
            <p:cNvSpPr>
              <a:spLocks noChangeArrowheads="1"/>
            </p:cNvSpPr>
            <p:nvPr userDrawn="1"/>
          </p:nvSpPr>
          <p:spPr bwMode="gray">
            <a:xfrm>
              <a:off x="8451851" y="46878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9" name="Rectangle 29"/>
            <p:cNvSpPr>
              <a:spLocks noChangeArrowheads="1"/>
            </p:cNvSpPr>
            <p:nvPr userDrawn="1"/>
          </p:nvSpPr>
          <p:spPr bwMode="gray">
            <a:xfrm>
              <a:off x="8451851" y="4560888"/>
              <a:ext cx="25400" cy="3016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0" name="Rectangle 30"/>
            <p:cNvSpPr>
              <a:spLocks noChangeArrowheads="1"/>
            </p:cNvSpPr>
            <p:nvPr userDrawn="1"/>
          </p:nvSpPr>
          <p:spPr bwMode="gray">
            <a:xfrm>
              <a:off x="8451851" y="430212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1" name="Rectangle 31"/>
            <p:cNvSpPr>
              <a:spLocks noChangeArrowheads="1"/>
            </p:cNvSpPr>
            <p:nvPr userDrawn="1"/>
          </p:nvSpPr>
          <p:spPr bwMode="gray">
            <a:xfrm>
              <a:off x="8451851" y="41735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2" name="Rectangle 32"/>
            <p:cNvSpPr>
              <a:spLocks noChangeArrowheads="1"/>
            </p:cNvSpPr>
            <p:nvPr userDrawn="1"/>
          </p:nvSpPr>
          <p:spPr bwMode="gray">
            <a:xfrm>
              <a:off x="8451851" y="449580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3" name="Rectangle 33"/>
            <p:cNvSpPr>
              <a:spLocks noChangeArrowheads="1"/>
            </p:cNvSpPr>
            <p:nvPr userDrawn="1"/>
          </p:nvSpPr>
          <p:spPr bwMode="gray">
            <a:xfrm>
              <a:off x="8451851" y="42386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4" name="Rectangle 34"/>
            <p:cNvSpPr>
              <a:spLocks noChangeArrowheads="1"/>
            </p:cNvSpPr>
            <p:nvPr userDrawn="1"/>
          </p:nvSpPr>
          <p:spPr bwMode="gray">
            <a:xfrm>
              <a:off x="8451851" y="43672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5" name="Rectangle 35"/>
            <p:cNvSpPr>
              <a:spLocks noChangeArrowheads="1"/>
            </p:cNvSpPr>
            <p:nvPr userDrawn="1"/>
          </p:nvSpPr>
          <p:spPr bwMode="gray">
            <a:xfrm>
              <a:off x="8451851" y="48831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6" name="Rectangle 36"/>
            <p:cNvSpPr>
              <a:spLocks noChangeArrowheads="1"/>
            </p:cNvSpPr>
            <p:nvPr userDrawn="1"/>
          </p:nvSpPr>
          <p:spPr bwMode="gray">
            <a:xfrm>
              <a:off x="8451851" y="44323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7" name="Rectangle 37"/>
            <p:cNvSpPr>
              <a:spLocks noChangeArrowheads="1"/>
            </p:cNvSpPr>
            <p:nvPr userDrawn="1"/>
          </p:nvSpPr>
          <p:spPr bwMode="gray">
            <a:xfrm>
              <a:off x="8451851" y="5464175"/>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8" name="Rectangle 38"/>
            <p:cNvSpPr>
              <a:spLocks noChangeArrowheads="1"/>
            </p:cNvSpPr>
            <p:nvPr userDrawn="1"/>
          </p:nvSpPr>
          <p:spPr bwMode="gray">
            <a:xfrm>
              <a:off x="8451851" y="5399088"/>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9" name="Rectangle 39"/>
            <p:cNvSpPr>
              <a:spLocks noChangeArrowheads="1"/>
            </p:cNvSpPr>
            <p:nvPr userDrawn="1"/>
          </p:nvSpPr>
          <p:spPr bwMode="gray">
            <a:xfrm>
              <a:off x="8451851" y="552926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0" name="Rectangle 40"/>
            <p:cNvSpPr>
              <a:spLocks noChangeArrowheads="1"/>
            </p:cNvSpPr>
            <p:nvPr userDrawn="1"/>
          </p:nvSpPr>
          <p:spPr bwMode="gray">
            <a:xfrm>
              <a:off x="8451851" y="55943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Rectangle 41"/>
            <p:cNvSpPr>
              <a:spLocks noChangeArrowheads="1"/>
            </p:cNvSpPr>
            <p:nvPr userDrawn="1"/>
          </p:nvSpPr>
          <p:spPr bwMode="gray">
            <a:xfrm>
              <a:off x="8451851" y="4946650"/>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Rectangle 42"/>
            <p:cNvSpPr>
              <a:spLocks noChangeArrowheads="1"/>
            </p:cNvSpPr>
            <p:nvPr userDrawn="1"/>
          </p:nvSpPr>
          <p:spPr bwMode="gray">
            <a:xfrm>
              <a:off x="8451851" y="533558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3" name="Rectangle 43"/>
            <p:cNvSpPr>
              <a:spLocks noChangeArrowheads="1"/>
            </p:cNvSpPr>
            <p:nvPr userDrawn="1"/>
          </p:nvSpPr>
          <p:spPr bwMode="gray">
            <a:xfrm>
              <a:off x="8451851" y="565785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4" name="Rectangle 44"/>
            <p:cNvSpPr>
              <a:spLocks noChangeArrowheads="1"/>
            </p:cNvSpPr>
            <p:nvPr userDrawn="1"/>
          </p:nvSpPr>
          <p:spPr bwMode="gray">
            <a:xfrm>
              <a:off x="8451851" y="5270500"/>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5" name="Rectangle 45"/>
            <p:cNvSpPr>
              <a:spLocks noChangeArrowheads="1"/>
            </p:cNvSpPr>
            <p:nvPr userDrawn="1"/>
          </p:nvSpPr>
          <p:spPr bwMode="gray">
            <a:xfrm>
              <a:off x="8451851" y="5076825"/>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6" name="Rectangle 46"/>
            <p:cNvSpPr>
              <a:spLocks noChangeArrowheads="1"/>
            </p:cNvSpPr>
            <p:nvPr userDrawn="1"/>
          </p:nvSpPr>
          <p:spPr bwMode="gray">
            <a:xfrm>
              <a:off x="8451851" y="5011738"/>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7" name="Rectangle 47"/>
            <p:cNvSpPr>
              <a:spLocks noChangeArrowheads="1"/>
            </p:cNvSpPr>
            <p:nvPr userDrawn="1"/>
          </p:nvSpPr>
          <p:spPr bwMode="gray">
            <a:xfrm>
              <a:off x="8451851" y="5141913"/>
              <a:ext cx="25400" cy="3175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8" name="Rectangle 48"/>
            <p:cNvSpPr>
              <a:spLocks noChangeArrowheads="1"/>
            </p:cNvSpPr>
            <p:nvPr userDrawn="1"/>
          </p:nvSpPr>
          <p:spPr bwMode="gray">
            <a:xfrm>
              <a:off x="8451851" y="5205413"/>
              <a:ext cx="25400" cy="33338"/>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9" name="Rectangle 49"/>
            <p:cNvSpPr>
              <a:spLocks noChangeArrowheads="1"/>
            </p:cNvSpPr>
            <p:nvPr userDrawn="1"/>
          </p:nvSpPr>
          <p:spPr bwMode="gray">
            <a:xfrm>
              <a:off x="8383588" y="572135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0" name="Rectangle 50"/>
            <p:cNvSpPr>
              <a:spLocks noChangeArrowheads="1"/>
            </p:cNvSpPr>
            <p:nvPr userDrawn="1"/>
          </p:nvSpPr>
          <p:spPr bwMode="gray">
            <a:xfrm>
              <a:off x="8383588" y="4051300"/>
              <a:ext cx="161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1" name="Rectangle 51"/>
            <p:cNvSpPr>
              <a:spLocks noChangeArrowheads="1"/>
            </p:cNvSpPr>
            <p:nvPr userDrawn="1"/>
          </p:nvSpPr>
          <p:spPr bwMode="gray">
            <a:xfrm>
              <a:off x="98186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2" name="Rectangle 52"/>
            <p:cNvSpPr>
              <a:spLocks noChangeArrowheads="1"/>
            </p:cNvSpPr>
            <p:nvPr userDrawn="1"/>
          </p:nvSpPr>
          <p:spPr bwMode="gray">
            <a:xfrm>
              <a:off x="988536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3" name="Rectangle 53"/>
            <p:cNvSpPr>
              <a:spLocks noChangeArrowheads="1"/>
            </p:cNvSpPr>
            <p:nvPr userDrawn="1"/>
          </p:nvSpPr>
          <p:spPr bwMode="gray">
            <a:xfrm>
              <a:off x="97520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4" name="Rectangle 54"/>
            <p:cNvSpPr>
              <a:spLocks noChangeArrowheads="1"/>
            </p:cNvSpPr>
            <p:nvPr userDrawn="1"/>
          </p:nvSpPr>
          <p:spPr bwMode="gray">
            <a:xfrm>
              <a:off x="95519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5" name="Rectangle 55"/>
            <p:cNvSpPr>
              <a:spLocks noChangeArrowheads="1"/>
            </p:cNvSpPr>
            <p:nvPr userDrawn="1"/>
          </p:nvSpPr>
          <p:spPr bwMode="gray">
            <a:xfrm>
              <a:off x="968533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6" name="Rectangle 56"/>
            <p:cNvSpPr>
              <a:spLocks noChangeArrowheads="1"/>
            </p:cNvSpPr>
            <p:nvPr userDrawn="1"/>
          </p:nvSpPr>
          <p:spPr bwMode="gray">
            <a:xfrm>
              <a:off x="96186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7" name="Rectangle 57"/>
            <p:cNvSpPr>
              <a:spLocks noChangeArrowheads="1"/>
            </p:cNvSpPr>
            <p:nvPr userDrawn="1"/>
          </p:nvSpPr>
          <p:spPr bwMode="gray">
            <a:xfrm>
              <a:off x="10288588"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8" name="Rectangle 58"/>
            <p:cNvSpPr>
              <a:spLocks noChangeArrowheads="1"/>
            </p:cNvSpPr>
            <p:nvPr userDrawn="1"/>
          </p:nvSpPr>
          <p:spPr bwMode="gray">
            <a:xfrm>
              <a:off x="10356851"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9" name="Rectangle 59"/>
            <p:cNvSpPr>
              <a:spLocks noChangeArrowheads="1"/>
            </p:cNvSpPr>
            <p:nvPr userDrawn="1"/>
          </p:nvSpPr>
          <p:spPr bwMode="gray">
            <a:xfrm>
              <a:off x="10021888" y="4667250"/>
              <a:ext cx="31750"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0" name="Rectangle 60"/>
            <p:cNvSpPr>
              <a:spLocks noChangeArrowheads="1"/>
            </p:cNvSpPr>
            <p:nvPr userDrawn="1"/>
          </p:nvSpPr>
          <p:spPr bwMode="gray">
            <a:xfrm>
              <a:off x="10221913" y="4667250"/>
              <a:ext cx="34925"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1" name="Rectangle 61"/>
            <p:cNvSpPr>
              <a:spLocks noChangeArrowheads="1"/>
            </p:cNvSpPr>
            <p:nvPr userDrawn="1"/>
          </p:nvSpPr>
          <p:spPr bwMode="gray">
            <a:xfrm>
              <a:off x="10155238"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2" name="Rectangle 62"/>
            <p:cNvSpPr>
              <a:spLocks noChangeArrowheads="1"/>
            </p:cNvSpPr>
            <p:nvPr userDrawn="1"/>
          </p:nvSpPr>
          <p:spPr bwMode="gray">
            <a:xfrm>
              <a:off x="10088563" y="4667250"/>
              <a:ext cx="33338" cy="25400"/>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3" name="Rectangle 63"/>
            <p:cNvSpPr>
              <a:spLocks noChangeArrowheads="1"/>
            </p:cNvSpPr>
            <p:nvPr userDrawn="1"/>
          </p:nvSpPr>
          <p:spPr bwMode="gray">
            <a:xfrm>
              <a:off x="9491663"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4" name="Rectangle 64"/>
            <p:cNvSpPr>
              <a:spLocks noChangeArrowheads="1"/>
            </p:cNvSpPr>
            <p:nvPr userDrawn="1"/>
          </p:nvSpPr>
          <p:spPr bwMode="gray">
            <a:xfrm>
              <a:off x="10423526" y="4597400"/>
              <a:ext cx="25400" cy="163513"/>
            </a:xfrm>
            <a:prstGeom prst="rect">
              <a:avLst/>
            </a:prstGeom>
            <a:solidFill>
              <a:srgbClr val="F3F3F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5" name="Freeform 65"/>
            <p:cNvSpPr>
              <a:spLocks/>
            </p:cNvSpPr>
            <p:nvPr userDrawn="1"/>
          </p:nvSpPr>
          <p:spPr bwMode="gray">
            <a:xfrm>
              <a:off x="9024938" y="4117975"/>
              <a:ext cx="474663" cy="471488"/>
            </a:xfrm>
            <a:custGeom>
              <a:avLst/>
              <a:gdLst>
                <a:gd name="T0" fmla="*/ 249 w 263"/>
                <a:gd name="T1" fmla="*/ 14 h 263"/>
                <a:gd name="T2" fmla="*/ 256 w 263"/>
                <a:gd name="T3" fmla="*/ 14 h 263"/>
                <a:gd name="T4" fmla="*/ 263 w 263"/>
                <a:gd name="T5" fmla="*/ 8 h 263"/>
                <a:gd name="T6" fmla="*/ 256 w 263"/>
                <a:gd name="T7" fmla="*/ 0 h 263"/>
                <a:gd name="T8" fmla="*/ 249 w 263"/>
                <a:gd name="T9" fmla="*/ 0 h 263"/>
                <a:gd name="T10" fmla="*/ 0 w 263"/>
                <a:gd name="T11" fmla="*/ 250 h 263"/>
                <a:gd name="T12" fmla="*/ 0 w 263"/>
                <a:gd name="T13" fmla="*/ 256 h 263"/>
                <a:gd name="T14" fmla="*/ 7 w 263"/>
                <a:gd name="T15" fmla="*/ 263 h 263"/>
                <a:gd name="T16" fmla="*/ 7 w 263"/>
                <a:gd name="T17" fmla="*/ 263 h 263"/>
                <a:gd name="T18" fmla="*/ 14 w 263"/>
                <a:gd name="T19" fmla="*/ 255 h 263"/>
                <a:gd name="T20" fmla="*/ 14 w 263"/>
                <a:gd name="T21" fmla="*/ 250 h 263"/>
                <a:gd name="T22" fmla="*/ 249 w 263"/>
                <a:gd name="T23" fmla="*/ 1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63">
                  <a:moveTo>
                    <a:pt x="249" y="14"/>
                  </a:moveTo>
                  <a:cubicBezTo>
                    <a:pt x="252" y="14"/>
                    <a:pt x="254" y="14"/>
                    <a:pt x="256" y="14"/>
                  </a:cubicBezTo>
                  <a:cubicBezTo>
                    <a:pt x="260" y="14"/>
                    <a:pt x="263" y="11"/>
                    <a:pt x="263" y="8"/>
                  </a:cubicBezTo>
                  <a:cubicBezTo>
                    <a:pt x="263" y="4"/>
                    <a:pt x="260" y="1"/>
                    <a:pt x="256" y="0"/>
                  </a:cubicBezTo>
                  <a:cubicBezTo>
                    <a:pt x="254" y="0"/>
                    <a:pt x="252" y="0"/>
                    <a:pt x="249" y="0"/>
                  </a:cubicBezTo>
                  <a:cubicBezTo>
                    <a:pt x="112" y="0"/>
                    <a:pt x="0" y="112"/>
                    <a:pt x="0" y="250"/>
                  </a:cubicBezTo>
                  <a:cubicBezTo>
                    <a:pt x="0" y="252"/>
                    <a:pt x="0" y="254"/>
                    <a:pt x="0" y="256"/>
                  </a:cubicBezTo>
                  <a:cubicBezTo>
                    <a:pt x="0" y="260"/>
                    <a:pt x="3" y="263"/>
                    <a:pt x="7" y="263"/>
                  </a:cubicBezTo>
                  <a:cubicBezTo>
                    <a:pt x="7" y="263"/>
                    <a:pt x="7" y="263"/>
                    <a:pt x="7" y="263"/>
                  </a:cubicBezTo>
                  <a:cubicBezTo>
                    <a:pt x="11" y="263"/>
                    <a:pt x="14" y="259"/>
                    <a:pt x="14" y="255"/>
                  </a:cubicBezTo>
                  <a:cubicBezTo>
                    <a:pt x="14" y="254"/>
                    <a:pt x="14" y="252"/>
                    <a:pt x="14" y="250"/>
                  </a:cubicBezTo>
                  <a:cubicBezTo>
                    <a:pt x="14" y="120"/>
                    <a:pt x="119" y="14"/>
                    <a:pt x="249" y="14"/>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6" name="Freeform 66"/>
            <p:cNvSpPr>
              <a:spLocks/>
            </p:cNvSpPr>
            <p:nvPr userDrawn="1"/>
          </p:nvSpPr>
          <p:spPr bwMode="gray">
            <a:xfrm>
              <a:off x="8502651" y="5741988"/>
              <a:ext cx="112713" cy="114300"/>
            </a:xfrm>
            <a:custGeom>
              <a:avLst/>
              <a:gdLst>
                <a:gd name="T0" fmla="*/ 53 w 62"/>
                <a:gd name="T1" fmla="*/ 47 h 63"/>
                <a:gd name="T2" fmla="*/ 15 w 62"/>
                <a:gd name="T3" fmla="*/ 54 h 63"/>
                <a:gd name="T4" fmla="*/ 8 w 62"/>
                <a:gd name="T5" fmla="*/ 16 h 63"/>
                <a:gd name="T6" fmla="*/ 46 w 62"/>
                <a:gd name="T7" fmla="*/ 9 h 63"/>
                <a:gd name="T8" fmla="*/ 53 w 62"/>
                <a:gd name="T9" fmla="*/ 47 h 63"/>
              </a:gdLst>
              <a:ahLst/>
              <a:cxnLst>
                <a:cxn ang="0">
                  <a:pos x="T0" y="T1"/>
                </a:cxn>
                <a:cxn ang="0">
                  <a:pos x="T2" y="T3"/>
                </a:cxn>
                <a:cxn ang="0">
                  <a:pos x="T4" y="T5"/>
                </a:cxn>
                <a:cxn ang="0">
                  <a:pos x="T6" y="T7"/>
                </a:cxn>
                <a:cxn ang="0">
                  <a:pos x="T8" y="T9"/>
                </a:cxn>
              </a:cxnLst>
              <a:rect l="0" t="0" r="r" b="b"/>
              <a:pathLst>
                <a:path w="62" h="63">
                  <a:moveTo>
                    <a:pt x="53" y="47"/>
                  </a:moveTo>
                  <a:cubicBezTo>
                    <a:pt x="45" y="60"/>
                    <a:pt x="28" y="63"/>
                    <a:pt x="15" y="54"/>
                  </a:cubicBezTo>
                  <a:cubicBezTo>
                    <a:pt x="3" y="46"/>
                    <a:pt x="0" y="29"/>
                    <a:pt x="8" y="16"/>
                  </a:cubicBezTo>
                  <a:cubicBezTo>
                    <a:pt x="17" y="4"/>
                    <a:pt x="34" y="0"/>
                    <a:pt x="46" y="9"/>
                  </a:cubicBezTo>
                  <a:cubicBezTo>
                    <a:pt x="59" y="18"/>
                    <a:pt x="62" y="35"/>
                    <a:pt x="53" y="47"/>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7" name="Freeform 67"/>
            <p:cNvSpPr>
              <a:spLocks/>
            </p:cNvSpPr>
            <p:nvPr userDrawn="1"/>
          </p:nvSpPr>
          <p:spPr bwMode="gray">
            <a:xfrm>
              <a:off x="8559801" y="5329238"/>
              <a:ext cx="855663" cy="849313"/>
            </a:xfrm>
            <a:custGeom>
              <a:avLst/>
              <a:gdLst>
                <a:gd name="T0" fmla="*/ 57 w 473"/>
                <a:gd name="T1" fmla="*/ 132 h 473"/>
                <a:gd name="T2" fmla="*/ 133 w 473"/>
                <a:gd name="T3" fmla="*/ 415 h 473"/>
                <a:gd name="T4" fmla="*/ 416 w 473"/>
                <a:gd name="T5" fmla="*/ 340 h 473"/>
                <a:gd name="T6" fmla="*/ 340 w 473"/>
                <a:gd name="T7" fmla="*/ 57 h 473"/>
                <a:gd name="T8" fmla="*/ 57 w 473"/>
                <a:gd name="T9" fmla="*/ 132 h 473"/>
              </a:gdLst>
              <a:ahLst/>
              <a:cxnLst>
                <a:cxn ang="0">
                  <a:pos x="T0" y="T1"/>
                </a:cxn>
                <a:cxn ang="0">
                  <a:pos x="T2" y="T3"/>
                </a:cxn>
                <a:cxn ang="0">
                  <a:pos x="T4" y="T5"/>
                </a:cxn>
                <a:cxn ang="0">
                  <a:pos x="T6" y="T7"/>
                </a:cxn>
                <a:cxn ang="0">
                  <a:pos x="T8" y="T9"/>
                </a:cxn>
              </a:cxnLst>
              <a:rect l="0" t="0" r="r" b="b"/>
              <a:pathLst>
                <a:path w="473" h="473">
                  <a:moveTo>
                    <a:pt x="57" y="132"/>
                  </a:moveTo>
                  <a:cubicBezTo>
                    <a:pt x="0" y="231"/>
                    <a:pt x="34" y="358"/>
                    <a:pt x="133" y="415"/>
                  </a:cubicBezTo>
                  <a:cubicBezTo>
                    <a:pt x="232" y="473"/>
                    <a:pt x="358" y="439"/>
                    <a:pt x="416" y="340"/>
                  </a:cubicBezTo>
                  <a:cubicBezTo>
                    <a:pt x="473" y="241"/>
                    <a:pt x="439" y="114"/>
                    <a:pt x="340" y="57"/>
                  </a:cubicBezTo>
                  <a:cubicBezTo>
                    <a:pt x="241" y="0"/>
                    <a:pt x="115" y="33"/>
                    <a:pt x="57" y="13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8" name="Freeform 68"/>
            <p:cNvSpPr>
              <a:spLocks/>
            </p:cNvSpPr>
            <p:nvPr userDrawn="1"/>
          </p:nvSpPr>
          <p:spPr bwMode="gray">
            <a:xfrm>
              <a:off x="8637588" y="5407025"/>
              <a:ext cx="700088" cy="695325"/>
            </a:xfrm>
            <a:custGeom>
              <a:avLst/>
              <a:gdLst>
                <a:gd name="T0" fmla="*/ 47 w 387"/>
                <a:gd name="T1" fmla="*/ 108 h 387"/>
                <a:gd name="T2" fmla="*/ 109 w 387"/>
                <a:gd name="T3" fmla="*/ 340 h 387"/>
                <a:gd name="T4" fmla="*/ 340 w 387"/>
                <a:gd name="T5" fmla="*/ 278 h 387"/>
                <a:gd name="T6" fmla="*/ 279 w 387"/>
                <a:gd name="T7" fmla="*/ 47 h 387"/>
                <a:gd name="T8" fmla="*/ 47 w 387"/>
                <a:gd name="T9" fmla="*/ 108 h 387"/>
              </a:gdLst>
              <a:ahLst/>
              <a:cxnLst>
                <a:cxn ang="0">
                  <a:pos x="T0" y="T1"/>
                </a:cxn>
                <a:cxn ang="0">
                  <a:pos x="T2" y="T3"/>
                </a:cxn>
                <a:cxn ang="0">
                  <a:pos x="T4" y="T5"/>
                </a:cxn>
                <a:cxn ang="0">
                  <a:pos x="T6" y="T7"/>
                </a:cxn>
                <a:cxn ang="0">
                  <a:pos x="T8" y="T9"/>
                </a:cxn>
              </a:cxnLst>
              <a:rect l="0" t="0" r="r" b="b"/>
              <a:pathLst>
                <a:path w="387" h="387">
                  <a:moveTo>
                    <a:pt x="47" y="108"/>
                  </a:moveTo>
                  <a:cubicBezTo>
                    <a:pt x="0" y="189"/>
                    <a:pt x="28" y="293"/>
                    <a:pt x="109" y="340"/>
                  </a:cubicBezTo>
                  <a:cubicBezTo>
                    <a:pt x="190" y="387"/>
                    <a:pt x="293" y="359"/>
                    <a:pt x="340" y="278"/>
                  </a:cubicBezTo>
                  <a:cubicBezTo>
                    <a:pt x="387" y="197"/>
                    <a:pt x="359" y="94"/>
                    <a:pt x="279" y="47"/>
                  </a:cubicBezTo>
                  <a:cubicBezTo>
                    <a:pt x="198" y="0"/>
                    <a:pt x="94" y="27"/>
                    <a:pt x="47" y="108"/>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9" name="Freeform 69"/>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0" name="Freeform 70"/>
            <p:cNvSpPr>
              <a:spLocks/>
            </p:cNvSpPr>
            <p:nvPr userDrawn="1"/>
          </p:nvSpPr>
          <p:spPr bwMode="gray">
            <a:xfrm>
              <a:off x="10661651" y="5519738"/>
              <a:ext cx="396875" cy="409575"/>
            </a:xfrm>
            <a:custGeom>
              <a:avLst/>
              <a:gdLst>
                <a:gd name="T0" fmla="*/ 155 w 219"/>
                <a:gd name="T1" fmla="*/ 228 h 228"/>
                <a:gd name="T2" fmla="*/ 55 w 219"/>
                <a:gd name="T3" fmla="*/ 106 h 228"/>
                <a:gd name="T4" fmla="*/ 73 w 219"/>
                <a:gd name="T5" fmla="*/ 0 h 228"/>
                <a:gd name="T6" fmla="*/ 219 w 219"/>
                <a:gd name="T7" fmla="*/ 186 h 228"/>
                <a:gd name="T8" fmla="*/ 155 w 219"/>
                <a:gd name="T9" fmla="*/ 228 h 228"/>
              </a:gdLst>
              <a:ahLst/>
              <a:cxnLst>
                <a:cxn ang="0">
                  <a:pos x="T0" y="T1"/>
                </a:cxn>
                <a:cxn ang="0">
                  <a:pos x="T2" y="T3"/>
                </a:cxn>
                <a:cxn ang="0">
                  <a:pos x="T4" y="T5"/>
                </a:cxn>
                <a:cxn ang="0">
                  <a:pos x="T6" y="T7"/>
                </a:cxn>
                <a:cxn ang="0">
                  <a:pos x="T8" y="T9"/>
                </a:cxn>
              </a:cxnLst>
              <a:rect l="0" t="0" r="r" b="b"/>
              <a:pathLst>
                <a:path w="219" h="228">
                  <a:moveTo>
                    <a:pt x="155" y="228"/>
                  </a:moveTo>
                  <a:cubicBezTo>
                    <a:pt x="125" y="201"/>
                    <a:pt x="78" y="169"/>
                    <a:pt x="55" y="106"/>
                  </a:cubicBezTo>
                  <a:cubicBezTo>
                    <a:pt x="32" y="43"/>
                    <a:pt x="0" y="27"/>
                    <a:pt x="73" y="0"/>
                  </a:cubicBezTo>
                  <a:cubicBezTo>
                    <a:pt x="149" y="80"/>
                    <a:pt x="187" y="136"/>
                    <a:pt x="219" y="186"/>
                  </a:cubicBezTo>
                  <a:cubicBezTo>
                    <a:pt x="203" y="204"/>
                    <a:pt x="181" y="219"/>
                    <a:pt x="155" y="228"/>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1" name="Freeform 71"/>
            <p:cNvSpPr>
              <a:spLocks/>
            </p:cNvSpPr>
            <p:nvPr userDrawn="1"/>
          </p:nvSpPr>
          <p:spPr bwMode="gray">
            <a:xfrm>
              <a:off x="10391776" y="5581650"/>
              <a:ext cx="106363" cy="104775"/>
            </a:xfrm>
            <a:custGeom>
              <a:avLst/>
              <a:gdLst>
                <a:gd name="T0" fmla="*/ 4 w 59"/>
                <a:gd name="T1" fmla="*/ 37 h 59"/>
                <a:gd name="T2" fmla="*/ 37 w 59"/>
                <a:gd name="T3" fmla="*/ 55 h 59"/>
                <a:gd name="T4" fmla="*/ 55 w 59"/>
                <a:gd name="T5" fmla="*/ 23 h 59"/>
                <a:gd name="T6" fmla="*/ 23 w 59"/>
                <a:gd name="T7" fmla="*/ 4 h 59"/>
                <a:gd name="T8" fmla="*/ 4 w 59"/>
                <a:gd name="T9" fmla="*/ 37 h 59"/>
              </a:gdLst>
              <a:ahLst/>
              <a:cxnLst>
                <a:cxn ang="0">
                  <a:pos x="T0" y="T1"/>
                </a:cxn>
                <a:cxn ang="0">
                  <a:pos x="T2" y="T3"/>
                </a:cxn>
                <a:cxn ang="0">
                  <a:pos x="T4" y="T5"/>
                </a:cxn>
                <a:cxn ang="0">
                  <a:pos x="T6" y="T7"/>
                </a:cxn>
                <a:cxn ang="0">
                  <a:pos x="T8" y="T9"/>
                </a:cxn>
              </a:cxnLst>
              <a:rect l="0" t="0" r="r" b="b"/>
              <a:pathLst>
                <a:path w="59" h="59">
                  <a:moveTo>
                    <a:pt x="4" y="37"/>
                  </a:moveTo>
                  <a:cubicBezTo>
                    <a:pt x="8" y="51"/>
                    <a:pt x="23" y="59"/>
                    <a:pt x="37" y="55"/>
                  </a:cubicBezTo>
                  <a:cubicBezTo>
                    <a:pt x="51" y="51"/>
                    <a:pt x="59" y="37"/>
                    <a:pt x="55" y="23"/>
                  </a:cubicBezTo>
                  <a:cubicBezTo>
                    <a:pt x="52" y="8"/>
                    <a:pt x="37" y="0"/>
                    <a:pt x="23" y="4"/>
                  </a:cubicBezTo>
                  <a:cubicBezTo>
                    <a:pt x="9" y="8"/>
                    <a:pt x="0" y="23"/>
                    <a:pt x="4" y="37"/>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2" name="Freeform 72"/>
            <p:cNvSpPr>
              <a:spLocks/>
            </p:cNvSpPr>
            <p:nvPr userDrawn="1"/>
          </p:nvSpPr>
          <p:spPr bwMode="gray">
            <a:xfrm>
              <a:off x="10474326" y="5751513"/>
              <a:ext cx="111125" cy="107950"/>
            </a:xfrm>
            <a:custGeom>
              <a:avLst/>
              <a:gdLst>
                <a:gd name="T0" fmla="*/ 7 w 61"/>
                <a:gd name="T1" fmla="*/ 42 h 60"/>
                <a:gd name="T2" fmla="*/ 42 w 61"/>
                <a:gd name="T3" fmla="*/ 54 h 60"/>
                <a:gd name="T4" fmla="*/ 55 w 61"/>
                <a:gd name="T5" fmla="*/ 19 h 60"/>
                <a:gd name="T6" fmla="*/ 19 w 61"/>
                <a:gd name="T7" fmla="*/ 6 h 60"/>
                <a:gd name="T8" fmla="*/ 7 w 61"/>
                <a:gd name="T9" fmla="*/ 42 h 60"/>
              </a:gdLst>
              <a:ahLst/>
              <a:cxnLst>
                <a:cxn ang="0">
                  <a:pos x="T0" y="T1"/>
                </a:cxn>
                <a:cxn ang="0">
                  <a:pos x="T2" y="T3"/>
                </a:cxn>
                <a:cxn ang="0">
                  <a:pos x="T4" y="T5"/>
                </a:cxn>
                <a:cxn ang="0">
                  <a:pos x="T6" y="T7"/>
                </a:cxn>
                <a:cxn ang="0">
                  <a:pos x="T8" y="T9"/>
                </a:cxn>
              </a:cxnLst>
              <a:rect l="0" t="0" r="r" b="b"/>
              <a:pathLst>
                <a:path w="61" h="60">
                  <a:moveTo>
                    <a:pt x="7" y="42"/>
                  </a:moveTo>
                  <a:cubicBezTo>
                    <a:pt x="13" y="55"/>
                    <a:pt x="29" y="60"/>
                    <a:pt x="42" y="54"/>
                  </a:cubicBezTo>
                  <a:cubicBezTo>
                    <a:pt x="55" y="48"/>
                    <a:pt x="61" y="32"/>
                    <a:pt x="55" y="19"/>
                  </a:cubicBezTo>
                  <a:cubicBezTo>
                    <a:pt x="48" y="6"/>
                    <a:pt x="33" y="0"/>
                    <a:pt x="19" y="6"/>
                  </a:cubicBezTo>
                  <a:cubicBezTo>
                    <a:pt x="6" y="13"/>
                    <a:pt x="0" y="28"/>
                    <a:pt x="7"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3" name="Freeform 73"/>
            <p:cNvSpPr>
              <a:spLocks/>
            </p:cNvSpPr>
            <p:nvPr userDrawn="1"/>
          </p:nvSpPr>
          <p:spPr bwMode="gray">
            <a:xfrm>
              <a:off x="10537826" y="5837238"/>
              <a:ext cx="109538" cy="109538"/>
            </a:xfrm>
            <a:custGeom>
              <a:avLst/>
              <a:gdLst>
                <a:gd name="T0" fmla="*/ 6 w 61"/>
                <a:gd name="T1" fmla="*/ 42 h 61"/>
                <a:gd name="T2" fmla="*/ 42 w 61"/>
                <a:gd name="T3" fmla="*/ 55 h 61"/>
                <a:gd name="T4" fmla="*/ 54 w 61"/>
                <a:gd name="T5" fmla="*/ 19 h 61"/>
                <a:gd name="T6" fmla="*/ 19 w 61"/>
                <a:gd name="T7" fmla="*/ 7 h 61"/>
                <a:gd name="T8" fmla="*/ 6 w 61"/>
                <a:gd name="T9" fmla="*/ 42 h 61"/>
              </a:gdLst>
              <a:ahLst/>
              <a:cxnLst>
                <a:cxn ang="0">
                  <a:pos x="T0" y="T1"/>
                </a:cxn>
                <a:cxn ang="0">
                  <a:pos x="T2" y="T3"/>
                </a:cxn>
                <a:cxn ang="0">
                  <a:pos x="T4" y="T5"/>
                </a:cxn>
                <a:cxn ang="0">
                  <a:pos x="T6" y="T7"/>
                </a:cxn>
                <a:cxn ang="0">
                  <a:pos x="T8" y="T9"/>
                </a:cxn>
              </a:cxnLst>
              <a:rect l="0" t="0" r="r" b="b"/>
              <a:pathLst>
                <a:path w="61" h="61">
                  <a:moveTo>
                    <a:pt x="6" y="42"/>
                  </a:moveTo>
                  <a:cubicBezTo>
                    <a:pt x="13" y="55"/>
                    <a:pt x="28" y="61"/>
                    <a:pt x="42" y="55"/>
                  </a:cubicBezTo>
                  <a:cubicBezTo>
                    <a:pt x="55" y="48"/>
                    <a:pt x="61" y="33"/>
                    <a:pt x="54" y="19"/>
                  </a:cubicBezTo>
                  <a:cubicBezTo>
                    <a:pt x="48" y="6"/>
                    <a:pt x="32" y="0"/>
                    <a:pt x="19" y="7"/>
                  </a:cubicBezTo>
                  <a:cubicBezTo>
                    <a:pt x="6" y="13"/>
                    <a:pt x="0" y="29"/>
                    <a:pt x="6" y="4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4" name="Freeform 74"/>
            <p:cNvSpPr>
              <a:spLocks/>
            </p:cNvSpPr>
            <p:nvPr userDrawn="1"/>
          </p:nvSpPr>
          <p:spPr bwMode="gray">
            <a:xfrm>
              <a:off x="10617201" y="5916613"/>
              <a:ext cx="107950" cy="107950"/>
            </a:xfrm>
            <a:custGeom>
              <a:avLst/>
              <a:gdLst>
                <a:gd name="T0" fmla="*/ 6 w 60"/>
                <a:gd name="T1" fmla="*/ 41 h 60"/>
                <a:gd name="T2" fmla="*/ 41 w 60"/>
                <a:gd name="T3" fmla="*/ 54 h 60"/>
                <a:gd name="T4" fmla="*/ 54 w 60"/>
                <a:gd name="T5" fmla="*/ 19 h 60"/>
                <a:gd name="T6" fmla="*/ 18 w 60"/>
                <a:gd name="T7" fmla="*/ 6 h 60"/>
                <a:gd name="T8" fmla="*/ 6 w 60"/>
                <a:gd name="T9" fmla="*/ 41 h 60"/>
              </a:gdLst>
              <a:ahLst/>
              <a:cxnLst>
                <a:cxn ang="0">
                  <a:pos x="T0" y="T1"/>
                </a:cxn>
                <a:cxn ang="0">
                  <a:pos x="T2" y="T3"/>
                </a:cxn>
                <a:cxn ang="0">
                  <a:pos x="T4" y="T5"/>
                </a:cxn>
                <a:cxn ang="0">
                  <a:pos x="T6" y="T7"/>
                </a:cxn>
                <a:cxn ang="0">
                  <a:pos x="T8" y="T9"/>
                </a:cxn>
              </a:cxnLst>
              <a:rect l="0" t="0" r="r" b="b"/>
              <a:pathLst>
                <a:path w="60" h="60">
                  <a:moveTo>
                    <a:pt x="6" y="41"/>
                  </a:moveTo>
                  <a:cubicBezTo>
                    <a:pt x="12" y="55"/>
                    <a:pt x="28" y="60"/>
                    <a:pt x="41" y="54"/>
                  </a:cubicBezTo>
                  <a:cubicBezTo>
                    <a:pt x="54" y="48"/>
                    <a:pt x="60" y="32"/>
                    <a:pt x="54" y="19"/>
                  </a:cubicBezTo>
                  <a:cubicBezTo>
                    <a:pt x="47" y="5"/>
                    <a:pt x="32" y="0"/>
                    <a:pt x="18" y="6"/>
                  </a:cubicBezTo>
                  <a:cubicBezTo>
                    <a:pt x="5" y="12"/>
                    <a:pt x="0" y="28"/>
                    <a:pt x="6" y="41"/>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5" name="Freeform 75"/>
            <p:cNvSpPr>
              <a:spLocks/>
            </p:cNvSpPr>
            <p:nvPr userDrawn="1"/>
          </p:nvSpPr>
          <p:spPr bwMode="gray">
            <a:xfrm>
              <a:off x="9932988" y="4719638"/>
              <a:ext cx="1179513" cy="1587500"/>
            </a:xfrm>
            <a:custGeom>
              <a:avLst/>
              <a:gdLst>
                <a:gd name="T0" fmla="*/ 142 w 743"/>
                <a:gd name="T1" fmla="*/ 0 h 1000"/>
                <a:gd name="T2" fmla="*/ 743 w 743"/>
                <a:gd name="T3" fmla="*/ 907 h 1000"/>
                <a:gd name="T4" fmla="*/ 599 w 743"/>
                <a:gd name="T5" fmla="*/ 1000 h 1000"/>
                <a:gd name="T6" fmla="*/ 0 w 743"/>
                <a:gd name="T7" fmla="*/ 94 h 1000"/>
                <a:gd name="T8" fmla="*/ 142 w 743"/>
                <a:gd name="T9" fmla="*/ 0 h 1000"/>
              </a:gdLst>
              <a:ahLst/>
              <a:cxnLst>
                <a:cxn ang="0">
                  <a:pos x="T0" y="T1"/>
                </a:cxn>
                <a:cxn ang="0">
                  <a:pos x="T2" y="T3"/>
                </a:cxn>
                <a:cxn ang="0">
                  <a:pos x="T4" y="T5"/>
                </a:cxn>
                <a:cxn ang="0">
                  <a:pos x="T6" y="T7"/>
                </a:cxn>
                <a:cxn ang="0">
                  <a:pos x="T8" y="T9"/>
                </a:cxn>
              </a:cxnLst>
              <a:rect l="0" t="0" r="r" b="b"/>
              <a:pathLst>
                <a:path w="743" h="1000">
                  <a:moveTo>
                    <a:pt x="142" y="0"/>
                  </a:moveTo>
                  <a:lnTo>
                    <a:pt x="743" y="907"/>
                  </a:lnTo>
                  <a:lnTo>
                    <a:pt x="599" y="1000"/>
                  </a:lnTo>
                  <a:lnTo>
                    <a:pt x="0" y="94"/>
                  </a:lnTo>
                  <a:lnTo>
                    <a:pt x="142"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6" name="Freeform 76"/>
            <p:cNvSpPr>
              <a:spLocks/>
            </p:cNvSpPr>
            <p:nvPr userDrawn="1"/>
          </p:nvSpPr>
          <p:spPr bwMode="gray">
            <a:xfrm>
              <a:off x="10506076" y="5421313"/>
              <a:ext cx="739775" cy="496888"/>
            </a:xfrm>
            <a:custGeom>
              <a:avLst/>
              <a:gdLst>
                <a:gd name="T0" fmla="*/ 23 w 410"/>
                <a:gd name="T1" fmla="*/ 0 h 277"/>
                <a:gd name="T2" fmla="*/ 160 w 410"/>
                <a:gd name="T3" fmla="*/ 20 h 277"/>
                <a:gd name="T4" fmla="*/ 378 w 410"/>
                <a:gd name="T5" fmla="*/ 89 h 277"/>
                <a:gd name="T6" fmla="*/ 332 w 410"/>
                <a:gd name="T7" fmla="*/ 269 h 277"/>
                <a:gd name="T8" fmla="*/ 161 w 410"/>
                <a:gd name="T9" fmla="*/ 101 h 277"/>
                <a:gd name="T10" fmla="*/ 105 w 410"/>
                <a:gd name="T11" fmla="*/ 88 h 277"/>
                <a:gd name="T12" fmla="*/ 23 w 410"/>
                <a:gd name="T13" fmla="*/ 0 h 277"/>
              </a:gdLst>
              <a:ahLst/>
              <a:cxnLst>
                <a:cxn ang="0">
                  <a:pos x="T0" y="T1"/>
                </a:cxn>
                <a:cxn ang="0">
                  <a:pos x="T2" y="T3"/>
                </a:cxn>
                <a:cxn ang="0">
                  <a:pos x="T4" y="T5"/>
                </a:cxn>
                <a:cxn ang="0">
                  <a:pos x="T6" y="T7"/>
                </a:cxn>
                <a:cxn ang="0">
                  <a:pos x="T8" y="T9"/>
                </a:cxn>
                <a:cxn ang="0">
                  <a:pos x="T10" y="T11"/>
                </a:cxn>
                <a:cxn ang="0">
                  <a:pos x="T12" y="T13"/>
                </a:cxn>
              </a:cxnLst>
              <a:rect l="0" t="0" r="r" b="b"/>
              <a:pathLst>
                <a:path w="410" h="277">
                  <a:moveTo>
                    <a:pt x="23" y="0"/>
                  </a:moveTo>
                  <a:cubicBezTo>
                    <a:pt x="101" y="20"/>
                    <a:pt x="160" y="20"/>
                    <a:pt x="160" y="20"/>
                  </a:cubicBezTo>
                  <a:cubicBezTo>
                    <a:pt x="378" y="89"/>
                    <a:pt x="378" y="89"/>
                    <a:pt x="378" y="89"/>
                  </a:cubicBezTo>
                  <a:cubicBezTo>
                    <a:pt x="378" y="89"/>
                    <a:pt x="410" y="277"/>
                    <a:pt x="332" y="269"/>
                  </a:cubicBezTo>
                  <a:cubicBezTo>
                    <a:pt x="254" y="260"/>
                    <a:pt x="161" y="101"/>
                    <a:pt x="161" y="101"/>
                  </a:cubicBezTo>
                  <a:cubicBezTo>
                    <a:pt x="161" y="101"/>
                    <a:pt x="130" y="88"/>
                    <a:pt x="105" y="88"/>
                  </a:cubicBezTo>
                  <a:cubicBezTo>
                    <a:pt x="36" y="96"/>
                    <a:pt x="0" y="30"/>
                    <a:pt x="23" y="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7" name="Freeform 77"/>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8" name="Freeform 78"/>
            <p:cNvSpPr>
              <a:spLocks/>
            </p:cNvSpPr>
            <p:nvPr userDrawn="1"/>
          </p:nvSpPr>
          <p:spPr bwMode="gray">
            <a:xfrm>
              <a:off x="10795001" y="5457825"/>
              <a:ext cx="825500" cy="633413"/>
            </a:xfrm>
            <a:custGeom>
              <a:avLst/>
              <a:gdLst>
                <a:gd name="T0" fmla="*/ 520 w 520"/>
                <a:gd name="T1" fmla="*/ 160 h 399"/>
                <a:gd name="T2" fmla="*/ 0 w 520"/>
                <a:gd name="T3" fmla="*/ 0 h 399"/>
                <a:gd name="T4" fmla="*/ 186 w 520"/>
                <a:gd name="T5" fmla="*/ 279 h 399"/>
                <a:gd name="T6" fmla="*/ 495 w 520"/>
                <a:gd name="T7" fmla="*/ 399 h 399"/>
                <a:gd name="T8" fmla="*/ 520 w 520"/>
                <a:gd name="T9" fmla="*/ 160 h 399"/>
              </a:gdLst>
              <a:ahLst/>
              <a:cxnLst>
                <a:cxn ang="0">
                  <a:pos x="T0" y="T1"/>
                </a:cxn>
                <a:cxn ang="0">
                  <a:pos x="T2" y="T3"/>
                </a:cxn>
                <a:cxn ang="0">
                  <a:pos x="T4" y="T5"/>
                </a:cxn>
                <a:cxn ang="0">
                  <a:pos x="T6" y="T7"/>
                </a:cxn>
                <a:cxn ang="0">
                  <a:pos x="T8" y="T9"/>
                </a:cxn>
              </a:cxnLst>
              <a:rect l="0" t="0" r="r" b="b"/>
              <a:pathLst>
                <a:path w="520" h="399">
                  <a:moveTo>
                    <a:pt x="520" y="160"/>
                  </a:moveTo>
                  <a:lnTo>
                    <a:pt x="0" y="0"/>
                  </a:lnTo>
                  <a:lnTo>
                    <a:pt x="186" y="279"/>
                  </a:lnTo>
                  <a:lnTo>
                    <a:pt x="495" y="399"/>
                  </a:lnTo>
                  <a:lnTo>
                    <a:pt x="520" y="1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9" name="Freeform 79"/>
            <p:cNvSpPr>
              <a:spLocks/>
            </p:cNvSpPr>
            <p:nvPr userDrawn="1"/>
          </p:nvSpPr>
          <p:spPr bwMode="gray">
            <a:xfrm>
              <a:off x="11279191" y="5591948"/>
              <a:ext cx="409572" cy="58265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0" name="Freeform 80"/>
            <p:cNvSpPr>
              <a:spLocks/>
            </p:cNvSpPr>
            <p:nvPr userDrawn="1"/>
          </p:nvSpPr>
          <p:spPr bwMode="gray">
            <a:xfrm>
              <a:off x="11291888" y="5602288"/>
              <a:ext cx="368300" cy="561975"/>
            </a:xfrm>
            <a:custGeom>
              <a:avLst/>
              <a:gdLst>
                <a:gd name="T0" fmla="*/ 232 w 232"/>
                <a:gd name="T1" fmla="*/ 67 h 354"/>
                <a:gd name="T2" fmla="*/ 32 w 232"/>
                <a:gd name="T3" fmla="*/ 0 h 354"/>
                <a:gd name="T4" fmla="*/ 0 w 232"/>
                <a:gd name="T5" fmla="*/ 257 h 354"/>
                <a:gd name="T6" fmla="*/ 232 w 232"/>
                <a:gd name="T7" fmla="*/ 354 h 354"/>
                <a:gd name="T8" fmla="*/ 232 w 232"/>
                <a:gd name="T9" fmla="*/ 67 h 354"/>
              </a:gdLst>
              <a:ahLst/>
              <a:cxnLst>
                <a:cxn ang="0">
                  <a:pos x="T0" y="T1"/>
                </a:cxn>
                <a:cxn ang="0">
                  <a:pos x="T2" y="T3"/>
                </a:cxn>
                <a:cxn ang="0">
                  <a:pos x="T4" y="T5"/>
                </a:cxn>
                <a:cxn ang="0">
                  <a:pos x="T6" y="T7"/>
                </a:cxn>
                <a:cxn ang="0">
                  <a:pos x="T8" y="T9"/>
                </a:cxn>
              </a:cxnLst>
              <a:rect l="0" t="0" r="r" b="b"/>
              <a:pathLst>
                <a:path w="232" h="354">
                  <a:moveTo>
                    <a:pt x="232" y="67"/>
                  </a:moveTo>
                  <a:lnTo>
                    <a:pt x="32" y="0"/>
                  </a:lnTo>
                  <a:lnTo>
                    <a:pt x="0" y="257"/>
                  </a:lnTo>
                  <a:lnTo>
                    <a:pt x="232" y="354"/>
                  </a:lnTo>
                  <a:lnTo>
                    <a:pt x="232" y="6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1" name="Freeform 81"/>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2" name="Freeform 82"/>
            <p:cNvSpPr>
              <a:spLocks/>
            </p:cNvSpPr>
            <p:nvPr userDrawn="1"/>
          </p:nvSpPr>
          <p:spPr bwMode="gray">
            <a:xfrm>
              <a:off x="11291888" y="5980113"/>
              <a:ext cx="4763" cy="30163"/>
            </a:xfrm>
            <a:custGeom>
              <a:avLst/>
              <a:gdLst>
                <a:gd name="T0" fmla="*/ 3 w 3"/>
                <a:gd name="T1" fmla="*/ 0 h 19"/>
                <a:gd name="T2" fmla="*/ 0 w 3"/>
                <a:gd name="T3" fmla="*/ 19 h 19"/>
                <a:gd name="T4" fmla="*/ 3 w 3"/>
                <a:gd name="T5" fmla="*/ 0 h 19"/>
                <a:gd name="T6" fmla="*/ 3 w 3"/>
                <a:gd name="T7" fmla="*/ 0 h 19"/>
              </a:gdLst>
              <a:ahLst/>
              <a:cxnLst>
                <a:cxn ang="0">
                  <a:pos x="T0" y="T1"/>
                </a:cxn>
                <a:cxn ang="0">
                  <a:pos x="T2" y="T3"/>
                </a:cxn>
                <a:cxn ang="0">
                  <a:pos x="T4" y="T5"/>
                </a:cxn>
                <a:cxn ang="0">
                  <a:pos x="T6" y="T7"/>
                </a:cxn>
              </a:cxnLst>
              <a:rect l="0" t="0" r="r" b="b"/>
              <a:pathLst>
                <a:path w="3" h="19">
                  <a:moveTo>
                    <a:pt x="3" y="0"/>
                  </a:moveTo>
                  <a:lnTo>
                    <a:pt x="0" y="19"/>
                  </a:lnTo>
                  <a:lnTo>
                    <a:pt x="3" y="0"/>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3" name="Freeform 83"/>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close/>
                </a:path>
              </a:pathLst>
            </a:custGeom>
            <a:solidFill>
              <a:srgbClr val="5737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4" name="Freeform 84"/>
            <p:cNvSpPr>
              <a:spLocks/>
            </p:cNvSpPr>
            <p:nvPr userDrawn="1"/>
          </p:nvSpPr>
          <p:spPr bwMode="gray">
            <a:xfrm>
              <a:off x="11296651" y="5905500"/>
              <a:ext cx="7938" cy="74613"/>
            </a:xfrm>
            <a:custGeom>
              <a:avLst/>
              <a:gdLst>
                <a:gd name="T0" fmla="*/ 5 w 5"/>
                <a:gd name="T1" fmla="*/ 0 h 47"/>
                <a:gd name="T2" fmla="*/ 0 w 5"/>
                <a:gd name="T3" fmla="*/ 47 h 47"/>
                <a:gd name="T4" fmla="*/ 0 w 5"/>
                <a:gd name="T5" fmla="*/ 47 h 47"/>
                <a:gd name="T6" fmla="*/ 5 w 5"/>
                <a:gd name="T7" fmla="*/ 0 h 47"/>
                <a:gd name="T8" fmla="*/ 5 w 5"/>
                <a:gd name="T9" fmla="*/ 0 h 47"/>
              </a:gdLst>
              <a:ahLst/>
              <a:cxnLst>
                <a:cxn ang="0">
                  <a:pos x="T0" y="T1"/>
                </a:cxn>
                <a:cxn ang="0">
                  <a:pos x="T2" y="T3"/>
                </a:cxn>
                <a:cxn ang="0">
                  <a:pos x="T4" y="T5"/>
                </a:cxn>
                <a:cxn ang="0">
                  <a:pos x="T6" y="T7"/>
                </a:cxn>
                <a:cxn ang="0">
                  <a:pos x="T8" y="T9"/>
                </a:cxn>
              </a:cxnLst>
              <a:rect l="0" t="0" r="r" b="b"/>
              <a:pathLst>
                <a:path w="5" h="47">
                  <a:moveTo>
                    <a:pt x="5" y="0"/>
                  </a:moveTo>
                  <a:lnTo>
                    <a:pt x="0" y="47"/>
                  </a:lnTo>
                  <a:lnTo>
                    <a:pt x="0" y="47"/>
                  </a:lnTo>
                  <a:lnTo>
                    <a:pt x="5" y="0"/>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5" name="Freeform 85"/>
            <p:cNvSpPr>
              <a:spLocks/>
            </p:cNvSpPr>
            <p:nvPr userDrawn="1"/>
          </p:nvSpPr>
          <p:spPr bwMode="gray">
            <a:xfrm>
              <a:off x="11294610" y="5905501"/>
              <a:ext cx="362859" cy="258762"/>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6" name="Freeform 86"/>
            <p:cNvSpPr>
              <a:spLocks/>
            </p:cNvSpPr>
            <p:nvPr userDrawn="1"/>
          </p:nvSpPr>
          <p:spPr bwMode="gray">
            <a:xfrm>
              <a:off x="11291888" y="5905500"/>
              <a:ext cx="368300" cy="258763"/>
            </a:xfrm>
            <a:custGeom>
              <a:avLst/>
              <a:gdLst>
                <a:gd name="T0" fmla="*/ 8 w 232"/>
                <a:gd name="T1" fmla="*/ 0 h 163"/>
                <a:gd name="T2" fmla="*/ 3 w 232"/>
                <a:gd name="T3" fmla="*/ 47 h 163"/>
                <a:gd name="T4" fmla="*/ 0 w 232"/>
                <a:gd name="T5" fmla="*/ 66 h 163"/>
                <a:gd name="T6" fmla="*/ 232 w 232"/>
                <a:gd name="T7" fmla="*/ 163 h 163"/>
                <a:gd name="T8" fmla="*/ 232 w 232"/>
                <a:gd name="T9" fmla="*/ 93 h 163"/>
                <a:gd name="T10" fmla="*/ 8 w 232"/>
                <a:gd name="T11" fmla="*/ 0 h 163"/>
              </a:gdLst>
              <a:ahLst/>
              <a:cxnLst>
                <a:cxn ang="0">
                  <a:pos x="T0" y="T1"/>
                </a:cxn>
                <a:cxn ang="0">
                  <a:pos x="T2" y="T3"/>
                </a:cxn>
                <a:cxn ang="0">
                  <a:pos x="T4" y="T5"/>
                </a:cxn>
                <a:cxn ang="0">
                  <a:pos x="T6" y="T7"/>
                </a:cxn>
                <a:cxn ang="0">
                  <a:pos x="T8" y="T9"/>
                </a:cxn>
                <a:cxn ang="0">
                  <a:pos x="T10" y="T11"/>
                </a:cxn>
              </a:cxnLst>
              <a:rect l="0" t="0" r="r" b="b"/>
              <a:pathLst>
                <a:path w="232" h="163">
                  <a:moveTo>
                    <a:pt x="8" y="0"/>
                  </a:moveTo>
                  <a:lnTo>
                    <a:pt x="3" y="47"/>
                  </a:lnTo>
                  <a:lnTo>
                    <a:pt x="0" y="66"/>
                  </a:lnTo>
                  <a:lnTo>
                    <a:pt x="232" y="163"/>
                  </a:lnTo>
                  <a:lnTo>
                    <a:pt x="232" y="93"/>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7" name="Freeform 87"/>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8" name="Freeform 88"/>
            <p:cNvSpPr>
              <a:spLocks/>
            </p:cNvSpPr>
            <p:nvPr userDrawn="1"/>
          </p:nvSpPr>
          <p:spPr bwMode="gray">
            <a:xfrm>
              <a:off x="9963151" y="3878263"/>
              <a:ext cx="217488" cy="387350"/>
            </a:xfrm>
            <a:custGeom>
              <a:avLst/>
              <a:gdLst>
                <a:gd name="T0" fmla="*/ 120 w 120"/>
                <a:gd name="T1" fmla="*/ 186 h 215"/>
                <a:gd name="T2" fmla="*/ 105 w 120"/>
                <a:gd name="T3" fmla="*/ 0 h 215"/>
                <a:gd name="T4" fmla="*/ 0 w 120"/>
                <a:gd name="T5" fmla="*/ 81 h 215"/>
                <a:gd name="T6" fmla="*/ 17 w 120"/>
                <a:gd name="T7" fmla="*/ 215 h 215"/>
                <a:gd name="T8" fmla="*/ 120 w 120"/>
                <a:gd name="T9" fmla="*/ 186 h 215"/>
              </a:gdLst>
              <a:ahLst/>
              <a:cxnLst>
                <a:cxn ang="0">
                  <a:pos x="T0" y="T1"/>
                </a:cxn>
                <a:cxn ang="0">
                  <a:pos x="T2" y="T3"/>
                </a:cxn>
                <a:cxn ang="0">
                  <a:pos x="T4" y="T5"/>
                </a:cxn>
                <a:cxn ang="0">
                  <a:pos x="T6" y="T7"/>
                </a:cxn>
                <a:cxn ang="0">
                  <a:pos x="T8" y="T9"/>
                </a:cxn>
              </a:cxnLst>
              <a:rect l="0" t="0" r="r" b="b"/>
              <a:pathLst>
                <a:path w="120" h="215">
                  <a:moveTo>
                    <a:pt x="120" y="186"/>
                  </a:moveTo>
                  <a:cubicBezTo>
                    <a:pt x="120" y="186"/>
                    <a:pt x="64" y="85"/>
                    <a:pt x="105" y="0"/>
                  </a:cubicBezTo>
                  <a:cubicBezTo>
                    <a:pt x="4" y="67"/>
                    <a:pt x="0" y="81"/>
                    <a:pt x="0" y="81"/>
                  </a:cubicBezTo>
                  <a:cubicBezTo>
                    <a:pt x="17" y="215"/>
                    <a:pt x="17" y="215"/>
                    <a:pt x="17" y="215"/>
                  </a:cubicBezTo>
                  <a:lnTo>
                    <a:pt x="120" y="18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9" name="Freeform 89"/>
            <p:cNvSpPr>
              <a:spLocks/>
            </p:cNvSpPr>
            <p:nvPr userDrawn="1"/>
          </p:nvSpPr>
          <p:spPr bwMode="gray">
            <a:xfrm>
              <a:off x="9871076" y="3697288"/>
              <a:ext cx="849313" cy="573088"/>
            </a:xfrm>
            <a:custGeom>
              <a:avLst/>
              <a:gdLst>
                <a:gd name="T0" fmla="*/ 0 w 470"/>
                <a:gd name="T1" fmla="*/ 134 h 319"/>
                <a:gd name="T2" fmla="*/ 42 w 470"/>
                <a:gd name="T3" fmla="*/ 197 h 319"/>
                <a:gd name="T4" fmla="*/ 147 w 470"/>
                <a:gd name="T5" fmla="*/ 123 h 319"/>
                <a:gd name="T6" fmla="*/ 221 w 470"/>
                <a:gd name="T7" fmla="*/ 270 h 319"/>
                <a:gd name="T8" fmla="*/ 300 w 470"/>
                <a:gd name="T9" fmla="*/ 319 h 319"/>
                <a:gd name="T10" fmla="*/ 427 w 470"/>
                <a:gd name="T11" fmla="*/ 174 h 319"/>
                <a:gd name="T12" fmla="*/ 470 w 470"/>
                <a:gd name="T13" fmla="*/ 171 h 319"/>
                <a:gd name="T14" fmla="*/ 468 w 470"/>
                <a:gd name="T15" fmla="*/ 2 h 319"/>
                <a:gd name="T16" fmla="*/ 312 w 470"/>
                <a:gd name="T17" fmla="*/ 30 h 319"/>
                <a:gd name="T18" fmla="*/ 127 w 470"/>
                <a:gd name="T19" fmla="*/ 20 h 319"/>
                <a:gd name="T20" fmla="*/ 0 w 470"/>
                <a:gd name="T21" fmla="*/ 134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0" h="319">
                  <a:moveTo>
                    <a:pt x="0" y="134"/>
                  </a:moveTo>
                  <a:cubicBezTo>
                    <a:pt x="0" y="134"/>
                    <a:pt x="13" y="192"/>
                    <a:pt x="42" y="197"/>
                  </a:cubicBezTo>
                  <a:cubicBezTo>
                    <a:pt x="68" y="201"/>
                    <a:pt x="146" y="130"/>
                    <a:pt x="147" y="123"/>
                  </a:cubicBezTo>
                  <a:cubicBezTo>
                    <a:pt x="261" y="161"/>
                    <a:pt x="221" y="270"/>
                    <a:pt x="221" y="270"/>
                  </a:cubicBezTo>
                  <a:cubicBezTo>
                    <a:pt x="221" y="270"/>
                    <a:pt x="227" y="279"/>
                    <a:pt x="300" y="319"/>
                  </a:cubicBezTo>
                  <a:cubicBezTo>
                    <a:pt x="440" y="276"/>
                    <a:pt x="427" y="174"/>
                    <a:pt x="427" y="174"/>
                  </a:cubicBezTo>
                  <a:cubicBezTo>
                    <a:pt x="470" y="171"/>
                    <a:pt x="470" y="171"/>
                    <a:pt x="470" y="171"/>
                  </a:cubicBezTo>
                  <a:cubicBezTo>
                    <a:pt x="468" y="2"/>
                    <a:pt x="468" y="2"/>
                    <a:pt x="468" y="2"/>
                  </a:cubicBezTo>
                  <a:cubicBezTo>
                    <a:pt x="312" y="30"/>
                    <a:pt x="312" y="30"/>
                    <a:pt x="312" y="30"/>
                  </a:cubicBezTo>
                  <a:cubicBezTo>
                    <a:pt x="312" y="30"/>
                    <a:pt x="145" y="0"/>
                    <a:pt x="127" y="20"/>
                  </a:cubicBezTo>
                  <a:cubicBezTo>
                    <a:pt x="116" y="33"/>
                    <a:pt x="0" y="134"/>
                    <a:pt x="0" y="13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0" name="Freeform 90"/>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1" name="Freeform 91"/>
            <p:cNvSpPr>
              <a:spLocks/>
            </p:cNvSpPr>
            <p:nvPr userDrawn="1"/>
          </p:nvSpPr>
          <p:spPr bwMode="gray">
            <a:xfrm>
              <a:off x="10674351" y="3640138"/>
              <a:ext cx="192088" cy="387350"/>
            </a:xfrm>
            <a:custGeom>
              <a:avLst/>
              <a:gdLst>
                <a:gd name="T0" fmla="*/ 0 w 121"/>
                <a:gd name="T1" fmla="*/ 15 h 244"/>
                <a:gd name="T2" fmla="*/ 12 w 121"/>
                <a:gd name="T3" fmla="*/ 244 h 244"/>
                <a:gd name="T4" fmla="*/ 121 w 121"/>
                <a:gd name="T5" fmla="*/ 240 h 244"/>
                <a:gd name="T6" fmla="*/ 110 w 121"/>
                <a:gd name="T7" fmla="*/ 0 h 244"/>
                <a:gd name="T8" fmla="*/ 0 w 121"/>
                <a:gd name="T9" fmla="*/ 15 h 244"/>
              </a:gdLst>
              <a:ahLst/>
              <a:cxnLst>
                <a:cxn ang="0">
                  <a:pos x="T0" y="T1"/>
                </a:cxn>
                <a:cxn ang="0">
                  <a:pos x="T2" y="T3"/>
                </a:cxn>
                <a:cxn ang="0">
                  <a:pos x="T4" y="T5"/>
                </a:cxn>
                <a:cxn ang="0">
                  <a:pos x="T6" y="T7"/>
                </a:cxn>
                <a:cxn ang="0">
                  <a:pos x="T8" y="T9"/>
                </a:cxn>
              </a:cxnLst>
              <a:rect l="0" t="0" r="r" b="b"/>
              <a:pathLst>
                <a:path w="121" h="244">
                  <a:moveTo>
                    <a:pt x="0" y="15"/>
                  </a:moveTo>
                  <a:lnTo>
                    <a:pt x="12" y="244"/>
                  </a:lnTo>
                  <a:lnTo>
                    <a:pt x="121" y="240"/>
                  </a:lnTo>
                  <a:lnTo>
                    <a:pt x="110"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2" name="Freeform 92"/>
            <p:cNvSpPr>
              <a:spLocks/>
            </p:cNvSpPr>
            <p:nvPr userDrawn="1"/>
          </p:nvSpPr>
          <p:spPr bwMode="gray">
            <a:xfrm>
              <a:off x="10188576" y="3733800"/>
              <a:ext cx="176213" cy="254000"/>
            </a:xfrm>
            <a:custGeom>
              <a:avLst/>
              <a:gdLst>
                <a:gd name="T0" fmla="*/ 31 w 97"/>
                <a:gd name="T1" fmla="*/ 142 h 142"/>
                <a:gd name="T2" fmla="*/ 97 w 97"/>
                <a:gd name="T3" fmla="*/ 4 h 142"/>
                <a:gd name="T4" fmla="*/ 72 w 97"/>
                <a:gd name="T5" fmla="*/ 0 h 142"/>
                <a:gd name="T6" fmla="*/ 3 w 97"/>
                <a:gd name="T7" fmla="*/ 118 h 142"/>
                <a:gd name="T8" fmla="*/ 31 w 97"/>
                <a:gd name="T9" fmla="*/ 142 h 142"/>
              </a:gdLst>
              <a:ahLst/>
              <a:cxnLst>
                <a:cxn ang="0">
                  <a:pos x="T0" y="T1"/>
                </a:cxn>
                <a:cxn ang="0">
                  <a:pos x="T2" y="T3"/>
                </a:cxn>
                <a:cxn ang="0">
                  <a:pos x="T4" y="T5"/>
                </a:cxn>
                <a:cxn ang="0">
                  <a:pos x="T6" y="T7"/>
                </a:cxn>
                <a:cxn ang="0">
                  <a:pos x="T8" y="T9"/>
                </a:cxn>
              </a:cxnLst>
              <a:rect l="0" t="0" r="r" b="b"/>
              <a:pathLst>
                <a:path w="97" h="142">
                  <a:moveTo>
                    <a:pt x="31" y="142"/>
                  </a:moveTo>
                  <a:cubicBezTo>
                    <a:pt x="97" y="4"/>
                    <a:pt x="97" y="4"/>
                    <a:pt x="97" y="4"/>
                  </a:cubicBezTo>
                  <a:cubicBezTo>
                    <a:pt x="90" y="2"/>
                    <a:pt x="81" y="1"/>
                    <a:pt x="72" y="0"/>
                  </a:cubicBezTo>
                  <a:cubicBezTo>
                    <a:pt x="72" y="0"/>
                    <a:pt x="0" y="115"/>
                    <a:pt x="3" y="118"/>
                  </a:cubicBezTo>
                  <a:cubicBezTo>
                    <a:pt x="15" y="125"/>
                    <a:pt x="24" y="134"/>
                    <a:pt x="31" y="142"/>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3" name="Freeform 93"/>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4" name="Freeform 94"/>
            <p:cNvSpPr>
              <a:spLocks/>
            </p:cNvSpPr>
            <p:nvPr userDrawn="1"/>
          </p:nvSpPr>
          <p:spPr bwMode="gray">
            <a:xfrm>
              <a:off x="9872663" y="3540125"/>
              <a:ext cx="525463" cy="860425"/>
            </a:xfrm>
            <a:custGeom>
              <a:avLst/>
              <a:gdLst>
                <a:gd name="T0" fmla="*/ 331 w 331"/>
                <a:gd name="T1" fmla="*/ 29 h 542"/>
                <a:gd name="T2" fmla="*/ 295 w 331"/>
                <a:gd name="T3" fmla="*/ 10 h 542"/>
                <a:gd name="T4" fmla="*/ 277 w 331"/>
                <a:gd name="T5" fmla="*/ 0 h 542"/>
                <a:gd name="T6" fmla="*/ 0 w 331"/>
                <a:gd name="T7" fmla="*/ 513 h 542"/>
                <a:gd name="T8" fmla="*/ 19 w 331"/>
                <a:gd name="T9" fmla="*/ 523 h 542"/>
                <a:gd name="T10" fmla="*/ 55 w 331"/>
                <a:gd name="T11" fmla="*/ 542 h 542"/>
                <a:gd name="T12" fmla="*/ 331 w 331"/>
                <a:gd name="T13" fmla="*/ 29 h 542"/>
              </a:gdLst>
              <a:ahLst/>
              <a:cxnLst>
                <a:cxn ang="0">
                  <a:pos x="T0" y="T1"/>
                </a:cxn>
                <a:cxn ang="0">
                  <a:pos x="T2" y="T3"/>
                </a:cxn>
                <a:cxn ang="0">
                  <a:pos x="T4" y="T5"/>
                </a:cxn>
                <a:cxn ang="0">
                  <a:pos x="T6" y="T7"/>
                </a:cxn>
                <a:cxn ang="0">
                  <a:pos x="T8" y="T9"/>
                </a:cxn>
                <a:cxn ang="0">
                  <a:pos x="T10" y="T11"/>
                </a:cxn>
                <a:cxn ang="0">
                  <a:pos x="T12" y="T13"/>
                </a:cxn>
              </a:cxnLst>
              <a:rect l="0" t="0" r="r" b="b"/>
              <a:pathLst>
                <a:path w="331" h="542">
                  <a:moveTo>
                    <a:pt x="331" y="29"/>
                  </a:moveTo>
                  <a:lnTo>
                    <a:pt x="295" y="10"/>
                  </a:lnTo>
                  <a:lnTo>
                    <a:pt x="277" y="0"/>
                  </a:lnTo>
                  <a:lnTo>
                    <a:pt x="0" y="513"/>
                  </a:lnTo>
                  <a:lnTo>
                    <a:pt x="19" y="523"/>
                  </a:lnTo>
                  <a:lnTo>
                    <a:pt x="55" y="542"/>
                  </a:lnTo>
                  <a:lnTo>
                    <a:pt x="331" y="29"/>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5" name="Freeform 95"/>
            <p:cNvSpPr>
              <a:spLocks/>
            </p:cNvSpPr>
            <p:nvPr userDrawn="1"/>
          </p:nvSpPr>
          <p:spPr bwMode="gray">
            <a:xfrm>
              <a:off x="9869488" y="4354513"/>
              <a:ext cx="90488" cy="111125"/>
            </a:xfrm>
            <a:custGeom>
              <a:avLst/>
              <a:gdLst>
                <a:gd name="T0" fmla="*/ 2 w 57"/>
                <a:gd name="T1" fmla="*/ 0 h 70"/>
                <a:gd name="T2" fmla="*/ 0 w 57"/>
                <a:gd name="T3" fmla="*/ 70 h 70"/>
                <a:gd name="T4" fmla="*/ 57 w 57"/>
                <a:gd name="T5" fmla="*/ 29 h 70"/>
                <a:gd name="T6" fmla="*/ 2 w 57"/>
                <a:gd name="T7" fmla="*/ 0 h 70"/>
              </a:gdLst>
              <a:ahLst/>
              <a:cxnLst>
                <a:cxn ang="0">
                  <a:pos x="T0" y="T1"/>
                </a:cxn>
                <a:cxn ang="0">
                  <a:pos x="T2" y="T3"/>
                </a:cxn>
                <a:cxn ang="0">
                  <a:pos x="T4" y="T5"/>
                </a:cxn>
                <a:cxn ang="0">
                  <a:pos x="T6" y="T7"/>
                </a:cxn>
              </a:cxnLst>
              <a:rect l="0" t="0" r="r" b="b"/>
              <a:pathLst>
                <a:path w="57" h="70">
                  <a:moveTo>
                    <a:pt x="2" y="0"/>
                  </a:moveTo>
                  <a:lnTo>
                    <a:pt x="0" y="70"/>
                  </a:lnTo>
                  <a:lnTo>
                    <a:pt x="57" y="29"/>
                  </a:lnTo>
                  <a:lnTo>
                    <a:pt x="2"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6" name="Freeform 96"/>
            <p:cNvSpPr>
              <a:spLocks/>
            </p:cNvSpPr>
            <p:nvPr userDrawn="1"/>
          </p:nvSpPr>
          <p:spPr bwMode="gray">
            <a:xfrm>
              <a:off x="9869488" y="4410075"/>
              <a:ext cx="46038" cy="55563"/>
            </a:xfrm>
            <a:custGeom>
              <a:avLst/>
              <a:gdLst>
                <a:gd name="T0" fmla="*/ 29 w 29"/>
                <a:gd name="T1" fmla="*/ 15 h 35"/>
                <a:gd name="T2" fmla="*/ 0 w 29"/>
                <a:gd name="T3" fmla="*/ 35 h 35"/>
                <a:gd name="T4" fmla="*/ 1 w 29"/>
                <a:gd name="T5" fmla="*/ 0 h 35"/>
                <a:gd name="T6" fmla="*/ 29 w 29"/>
                <a:gd name="T7" fmla="*/ 15 h 35"/>
              </a:gdLst>
              <a:ahLst/>
              <a:cxnLst>
                <a:cxn ang="0">
                  <a:pos x="T0" y="T1"/>
                </a:cxn>
                <a:cxn ang="0">
                  <a:pos x="T2" y="T3"/>
                </a:cxn>
                <a:cxn ang="0">
                  <a:pos x="T4" y="T5"/>
                </a:cxn>
                <a:cxn ang="0">
                  <a:pos x="T6" y="T7"/>
                </a:cxn>
              </a:cxnLst>
              <a:rect l="0" t="0" r="r" b="b"/>
              <a:pathLst>
                <a:path w="29" h="35">
                  <a:moveTo>
                    <a:pt x="29" y="15"/>
                  </a:moveTo>
                  <a:lnTo>
                    <a:pt x="0" y="35"/>
                  </a:lnTo>
                  <a:lnTo>
                    <a:pt x="1" y="0"/>
                  </a:lnTo>
                  <a:lnTo>
                    <a:pt x="29" y="15"/>
                  </a:lnTo>
                  <a:close/>
                </a:path>
              </a:pathLst>
            </a:custGeom>
            <a:solidFill>
              <a:srgbClr val="798C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7" name="Freeform 97"/>
            <p:cNvSpPr>
              <a:spLocks/>
            </p:cNvSpPr>
            <p:nvPr userDrawn="1"/>
          </p:nvSpPr>
          <p:spPr bwMode="gray">
            <a:xfrm>
              <a:off x="10340976" y="3521075"/>
              <a:ext cx="76200" cy="65088"/>
            </a:xfrm>
            <a:custGeom>
              <a:avLst/>
              <a:gdLst>
                <a:gd name="T0" fmla="*/ 13 w 48"/>
                <a:gd name="T1" fmla="*/ 0 h 41"/>
                <a:gd name="T2" fmla="*/ 0 w 48"/>
                <a:gd name="T3" fmla="*/ 22 h 41"/>
                <a:gd name="T4" fmla="*/ 36 w 48"/>
                <a:gd name="T5" fmla="*/ 41 h 41"/>
                <a:gd name="T6" fmla="*/ 48 w 48"/>
                <a:gd name="T7" fmla="*/ 19 h 41"/>
                <a:gd name="T8" fmla="*/ 13 w 48"/>
                <a:gd name="T9" fmla="*/ 0 h 41"/>
              </a:gdLst>
              <a:ahLst/>
              <a:cxnLst>
                <a:cxn ang="0">
                  <a:pos x="T0" y="T1"/>
                </a:cxn>
                <a:cxn ang="0">
                  <a:pos x="T2" y="T3"/>
                </a:cxn>
                <a:cxn ang="0">
                  <a:pos x="T4" y="T5"/>
                </a:cxn>
                <a:cxn ang="0">
                  <a:pos x="T6" y="T7"/>
                </a:cxn>
                <a:cxn ang="0">
                  <a:pos x="T8" y="T9"/>
                </a:cxn>
              </a:cxnLst>
              <a:rect l="0" t="0" r="r" b="b"/>
              <a:pathLst>
                <a:path w="48" h="41">
                  <a:moveTo>
                    <a:pt x="13" y="0"/>
                  </a:moveTo>
                  <a:lnTo>
                    <a:pt x="0" y="22"/>
                  </a:lnTo>
                  <a:lnTo>
                    <a:pt x="36" y="41"/>
                  </a:lnTo>
                  <a:lnTo>
                    <a:pt x="48" y="19"/>
                  </a:lnTo>
                  <a:lnTo>
                    <a:pt x="13"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8" name="Freeform 98"/>
            <p:cNvSpPr>
              <a:spLocks/>
            </p:cNvSpPr>
            <p:nvPr userDrawn="1"/>
          </p:nvSpPr>
          <p:spPr bwMode="gray">
            <a:xfrm>
              <a:off x="10312401" y="3505200"/>
              <a:ext cx="49213" cy="50800"/>
            </a:xfrm>
            <a:custGeom>
              <a:avLst/>
              <a:gdLst>
                <a:gd name="T0" fmla="*/ 31 w 31"/>
                <a:gd name="T1" fmla="*/ 10 h 32"/>
                <a:gd name="T2" fmla="*/ 18 w 31"/>
                <a:gd name="T3" fmla="*/ 32 h 32"/>
                <a:gd name="T4" fmla="*/ 0 w 31"/>
                <a:gd name="T5" fmla="*/ 22 h 32"/>
                <a:gd name="T6" fmla="*/ 12 w 31"/>
                <a:gd name="T7" fmla="*/ 0 h 32"/>
                <a:gd name="T8" fmla="*/ 31 w 31"/>
                <a:gd name="T9" fmla="*/ 10 h 32"/>
              </a:gdLst>
              <a:ahLst/>
              <a:cxnLst>
                <a:cxn ang="0">
                  <a:pos x="T0" y="T1"/>
                </a:cxn>
                <a:cxn ang="0">
                  <a:pos x="T2" y="T3"/>
                </a:cxn>
                <a:cxn ang="0">
                  <a:pos x="T4" y="T5"/>
                </a:cxn>
                <a:cxn ang="0">
                  <a:pos x="T6" y="T7"/>
                </a:cxn>
                <a:cxn ang="0">
                  <a:pos x="T8" y="T9"/>
                </a:cxn>
              </a:cxnLst>
              <a:rect l="0" t="0" r="r" b="b"/>
              <a:pathLst>
                <a:path w="31" h="32">
                  <a:moveTo>
                    <a:pt x="31" y="10"/>
                  </a:moveTo>
                  <a:lnTo>
                    <a:pt x="18" y="32"/>
                  </a:lnTo>
                  <a:lnTo>
                    <a:pt x="0" y="22"/>
                  </a:lnTo>
                  <a:lnTo>
                    <a:pt x="12" y="0"/>
                  </a:lnTo>
                  <a:lnTo>
                    <a:pt x="31" y="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9" name="Freeform 99"/>
            <p:cNvSpPr>
              <a:spLocks/>
            </p:cNvSpPr>
            <p:nvPr userDrawn="1"/>
          </p:nvSpPr>
          <p:spPr bwMode="gray">
            <a:xfrm>
              <a:off x="10328276" y="3449638"/>
              <a:ext cx="117475" cy="106363"/>
            </a:xfrm>
            <a:custGeom>
              <a:avLst/>
              <a:gdLst>
                <a:gd name="T0" fmla="*/ 63 w 65"/>
                <a:gd name="T1" fmla="*/ 31 h 59"/>
                <a:gd name="T2" fmla="*/ 60 w 65"/>
                <a:gd name="T3" fmla="*/ 21 h 59"/>
                <a:gd name="T4" fmla="*/ 42 w 65"/>
                <a:gd name="T5" fmla="*/ 11 h 59"/>
                <a:gd name="T6" fmla="*/ 35 w 65"/>
                <a:gd name="T7" fmla="*/ 7 h 59"/>
                <a:gd name="T8" fmla="*/ 28 w 65"/>
                <a:gd name="T9" fmla="*/ 3 h 59"/>
                <a:gd name="T10" fmla="*/ 26 w 65"/>
                <a:gd name="T11" fmla="*/ 2 h 59"/>
                <a:gd name="T12" fmla="*/ 15 w 65"/>
                <a:gd name="T13" fmla="*/ 6 h 59"/>
                <a:gd name="T14" fmla="*/ 0 w 65"/>
                <a:gd name="T15" fmla="*/ 33 h 59"/>
                <a:gd name="T16" fmla="*/ 16 w 65"/>
                <a:gd name="T17" fmla="*/ 42 h 59"/>
                <a:gd name="T18" fmla="*/ 48 w 65"/>
                <a:gd name="T19" fmla="*/ 59 h 59"/>
                <a:gd name="T20" fmla="*/ 63 w 65"/>
                <a:gd name="T21" fmla="*/ 3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9">
                  <a:moveTo>
                    <a:pt x="63" y="31"/>
                  </a:moveTo>
                  <a:cubicBezTo>
                    <a:pt x="65" y="27"/>
                    <a:pt x="64" y="23"/>
                    <a:pt x="60" y="21"/>
                  </a:cubicBezTo>
                  <a:cubicBezTo>
                    <a:pt x="42" y="11"/>
                    <a:pt x="42" y="11"/>
                    <a:pt x="42" y="11"/>
                  </a:cubicBezTo>
                  <a:cubicBezTo>
                    <a:pt x="40" y="10"/>
                    <a:pt x="37" y="9"/>
                    <a:pt x="35" y="7"/>
                  </a:cubicBezTo>
                  <a:cubicBezTo>
                    <a:pt x="32" y="6"/>
                    <a:pt x="30" y="5"/>
                    <a:pt x="28" y="3"/>
                  </a:cubicBezTo>
                  <a:cubicBezTo>
                    <a:pt x="26" y="2"/>
                    <a:pt x="26" y="2"/>
                    <a:pt x="26" y="2"/>
                  </a:cubicBezTo>
                  <a:cubicBezTo>
                    <a:pt x="22" y="0"/>
                    <a:pt x="17" y="2"/>
                    <a:pt x="15" y="6"/>
                  </a:cubicBezTo>
                  <a:cubicBezTo>
                    <a:pt x="0" y="33"/>
                    <a:pt x="0" y="33"/>
                    <a:pt x="0" y="33"/>
                  </a:cubicBezTo>
                  <a:cubicBezTo>
                    <a:pt x="16" y="42"/>
                    <a:pt x="16" y="42"/>
                    <a:pt x="16" y="42"/>
                  </a:cubicBezTo>
                  <a:cubicBezTo>
                    <a:pt x="48" y="59"/>
                    <a:pt x="48" y="59"/>
                    <a:pt x="48" y="59"/>
                  </a:cubicBezTo>
                  <a:lnTo>
                    <a:pt x="63" y="31"/>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0" name="Freeform 100"/>
            <p:cNvSpPr>
              <a:spLocks/>
            </p:cNvSpPr>
            <p:nvPr userDrawn="1"/>
          </p:nvSpPr>
          <p:spPr bwMode="gray">
            <a:xfrm>
              <a:off x="10328276" y="3449638"/>
              <a:ext cx="63500" cy="74613"/>
            </a:xfrm>
            <a:custGeom>
              <a:avLst/>
              <a:gdLst>
                <a:gd name="T0" fmla="*/ 16 w 35"/>
                <a:gd name="T1" fmla="*/ 42 h 42"/>
                <a:gd name="T2" fmla="*/ 35 w 35"/>
                <a:gd name="T3" fmla="*/ 7 h 42"/>
                <a:gd name="T4" fmla="*/ 28 w 35"/>
                <a:gd name="T5" fmla="*/ 3 h 42"/>
                <a:gd name="T6" fmla="*/ 26 w 35"/>
                <a:gd name="T7" fmla="*/ 2 h 42"/>
                <a:gd name="T8" fmla="*/ 15 w 35"/>
                <a:gd name="T9" fmla="*/ 6 h 42"/>
                <a:gd name="T10" fmla="*/ 0 w 35"/>
                <a:gd name="T11" fmla="*/ 33 h 42"/>
                <a:gd name="T12" fmla="*/ 16 w 35"/>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35" h="42">
                  <a:moveTo>
                    <a:pt x="16" y="42"/>
                  </a:moveTo>
                  <a:cubicBezTo>
                    <a:pt x="35" y="7"/>
                    <a:pt x="35" y="7"/>
                    <a:pt x="35" y="7"/>
                  </a:cubicBezTo>
                  <a:cubicBezTo>
                    <a:pt x="32" y="6"/>
                    <a:pt x="30" y="5"/>
                    <a:pt x="28" y="3"/>
                  </a:cubicBezTo>
                  <a:cubicBezTo>
                    <a:pt x="26" y="2"/>
                    <a:pt x="26" y="2"/>
                    <a:pt x="26" y="2"/>
                  </a:cubicBezTo>
                  <a:cubicBezTo>
                    <a:pt x="22" y="0"/>
                    <a:pt x="17" y="2"/>
                    <a:pt x="15" y="6"/>
                  </a:cubicBezTo>
                  <a:cubicBezTo>
                    <a:pt x="0" y="33"/>
                    <a:pt x="0" y="33"/>
                    <a:pt x="0" y="33"/>
                  </a:cubicBezTo>
                  <a:lnTo>
                    <a:pt x="16" y="42"/>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1" name="Freeform 101"/>
            <p:cNvSpPr>
              <a:spLocks/>
            </p:cNvSpPr>
            <p:nvPr userDrawn="1"/>
          </p:nvSpPr>
          <p:spPr bwMode="gray">
            <a:xfrm>
              <a:off x="9872663" y="3540125"/>
              <a:ext cx="468313" cy="830263"/>
            </a:xfrm>
            <a:custGeom>
              <a:avLst/>
              <a:gdLst>
                <a:gd name="T0" fmla="*/ 277 w 295"/>
                <a:gd name="T1" fmla="*/ 0 h 523"/>
                <a:gd name="T2" fmla="*/ 0 w 295"/>
                <a:gd name="T3" fmla="*/ 513 h 523"/>
                <a:gd name="T4" fmla="*/ 19 w 295"/>
                <a:gd name="T5" fmla="*/ 523 h 523"/>
                <a:gd name="T6" fmla="*/ 295 w 295"/>
                <a:gd name="T7" fmla="*/ 10 h 523"/>
                <a:gd name="T8" fmla="*/ 277 w 295"/>
                <a:gd name="T9" fmla="*/ 0 h 523"/>
              </a:gdLst>
              <a:ahLst/>
              <a:cxnLst>
                <a:cxn ang="0">
                  <a:pos x="T0" y="T1"/>
                </a:cxn>
                <a:cxn ang="0">
                  <a:pos x="T2" y="T3"/>
                </a:cxn>
                <a:cxn ang="0">
                  <a:pos x="T4" y="T5"/>
                </a:cxn>
                <a:cxn ang="0">
                  <a:pos x="T6" y="T7"/>
                </a:cxn>
                <a:cxn ang="0">
                  <a:pos x="T8" y="T9"/>
                </a:cxn>
              </a:cxnLst>
              <a:rect l="0" t="0" r="r" b="b"/>
              <a:pathLst>
                <a:path w="295" h="523">
                  <a:moveTo>
                    <a:pt x="277" y="0"/>
                  </a:moveTo>
                  <a:lnTo>
                    <a:pt x="0" y="513"/>
                  </a:lnTo>
                  <a:lnTo>
                    <a:pt x="19" y="523"/>
                  </a:lnTo>
                  <a:lnTo>
                    <a:pt x="295" y="10"/>
                  </a:lnTo>
                  <a:lnTo>
                    <a:pt x="277"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2" name="Freeform 102"/>
            <p:cNvSpPr>
              <a:spLocks/>
            </p:cNvSpPr>
            <p:nvPr userDrawn="1"/>
          </p:nvSpPr>
          <p:spPr bwMode="gray">
            <a:xfrm>
              <a:off x="9855201" y="3914775"/>
              <a:ext cx="155575" cy="368300"/>
            </a:xfrm>
            <a:custGeom>
              <a:avLst/>
              <a:gdLst>
                <a:gd name="T0" fmla="*/ 56 w 86"/>
                <a:gd name="T1" fmla="*/ 203 h 205"/>
                <a:gd name="T2" fmla="*/ 21 w 86"/>
                <a:gd name="T3" fmla="*/ 175 h 205"/>
                <a:gd name="T4" fmla="*/ 2 w 86"/>
                <a:gd name="T5" fmla="*/ 37 h 205"/>
                <a:gd name="T6" fmla="*/ 30 w 86"/>
                <a:gd name="T7" fmla="*/ 2 h 205"/>
                <a:gd name="T8" fmla="*/ 65 w 86"/>
                <a:gd name="T9" fmla="*/ 30 h 205"/>
                <a:gd name="T10" fmla="*/ 84 w 86"/>
                <a:gd name="T11" fmla="*/ 168 h 205"/>
                <a:gd name="T12" fmla="*/ 56 w 86"/>
                <a:gd name="T13" fmla="*/ 203 h 205"/>
              </a:gdLst>
              <a:ahLst/>
              <a:cxnLst>
                <a:cxn ang="0">
                  <a:pos x="T0" y="T1"/>
                </a:cxn>
                <a:cxn ang="0">
                  <a:pos x="T2" y="T3"/>
                </a:cxn>
                <a:cxn ang="0">
                  <a:pos x="T4" y="T5"/>
                </a:cxn>
                <a:cxn ang="0">
                  <a:pos x="T6" y="T7"/>
                </a:cxn>
                <a:cxn ang="0">
                  <a:pos x="T8" y="T9"/>
                </a:cxn>
                <a:cxn ang="0">
                  <a:pos x="T10" y="T11"/>
                </a:cxn>
                <a:cxn ang="0">
                  <a:pos x="T12" y="T13"/>
                </a:cxn>
              </a:cxnLst>
              <a:rect l="0" t="0" r="r" b="b"/>
              <a:pathLst>
                <a:path w="86" h="205">
                  <a:moveTo>
                    <a:pt x="56" y="203"/>
                  </a:moveTo>
                  <a:cubicBezTo>
                    <a:pt x="38" y="205"/>
                    <a:pt x="23" y="193"/>
                    <a:pt x="21" y="175"/>
                  </a:cubicBezTo>
                  <a:cubicBezTo>
                    <a:pt x="2" y="37"/>
                    <a:pt x="2" y="37"/>
                    <a:pt x="2" y="37"/>
                  </a:cubicBezTo>
                  <a:cubicBezTo>
                    <a:pt x="0" y="20"/>
                    <a:pt x="12" y="4"/>
                    <a:pt x="30" y="2"/>
                  </a:cubicBezTo>
                  <a:cubicBezTo>
                    <a:pt x="47" y="0"/>
                    <a:pt x="63" y="13"/>
                    <a:pt x="65" y="30"/>
                  </a:cubicBezTo>
                  <a:cubicBezTo>
                    <a:pt x="84" y="168"/>
                    <a:pt x="84" y="168"/>
                    <a:pt x="84" y="168"/>
                  </a:cubicBezTo>
                  <a:cubicBezTo>
                    <a:pt x="86" y="186"/>
                    <a:pt x="73" y="201"/>
                    <a:pt x="56" y="20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3" name="Freeform 103"/>
            <p:cNvSpPr>
              <a:spLocks/>
            </p:cNvSpPr>
            <p:nvPr userDrawn="1"/>
          </p:nvSpPr>
          <p:spPr bwMode="gray">
            <a:xfrm>
              <a:off x="9996488" y="4116388"/>
              <a:ext cx="479425" cy="258763"/>
            </a:xfrm>
            <a:custGeom>
              <a:avLst/>
              <a:gdLst>
                <a:gd name="T0" fmla="*/ 6 w 266"/>
                <a:gd name="T1" fmla="*/ 109 h 144"/>
                <a:gd name="T2" fmla="*/ 35 w 266"/>
                <a:gd name="T3" fmla="*/ 58 h 144"/>
                <a:gd name="T4" fmla="*/ 209 w 266"/>
                <a:gd name="T5" fmla="*/ 6 h 144"/>
                <a:gd name="T6" fmla="*/ 260 w 266"/>
                <a:gd name="T7" fmla="*/ 35 h 144"/>
                <a:gd name="T8" fmla="*/ 231 w 266"/>
                <a:gd name="T9" fmla="*/ 86 h 144"/>
                <a:gd name="T10" fmla="*/ 57 w 266"/>
                <a:gd name="T11" fmla="*/ 138 h 144"/>
                <a:gd name="T12" fmla="*/ 6 w 266"/>
                <a:gd name="T13" fmla="*/ 109 h 144"/>
              </a:gdLst>
              <a:ahLst/>
              <a:cxnLst>
                <a:cxn ang="0">
                  <a:pos x="T0" y="T1"/>
                </a:cxn>
                <a:cxn ang="0">
                  <a:pos x="T2" y="T3"/>
                </a:cxn>
                <a:cxn ang="0">
                  <a:pos x="T4" y="T5"/>
                </a:cxn>
                <a:cxn ang="0">
                  <a:pos x="T6" y="T7"/>
                </a:cxn>
                <a:cxn ang="0">
                  <a:pos x="T8" y="T9"/>
                </a:cxn>
                <a:cxn ang="0">
                  <a:pos x="T10" y="T11"/>
                </a:cxn>
                <a:cxn ang="0">
                  <a:pos x="T12" y="T13"/>
                </a:cxn>
              </a:cxnLst>
              <a:rect l="0" t="0" r="r" b="b"/>
              <a:pathLst>
                <a:path w="266" h="144">
                  <a:moveTo>
                    <a:pt x="6" y="109"/>
                  </a:moveTo>
                  <a:cubicBezTo>
                    <a:pt x="0" y="87"/>
                    <a:pt x="13" y="64"/>
                    <a:pt x="35" y="58"/>
                  </a:cubicBezTo>
                  <a:cubicBezTo>
                    <a:pt x="209" y="6"/>
                    <a:pt x="209" y="6"/>
                    <a:pt x="209" y="6"/>
                  </a:cubicBezTo>
                  <a:cubicBezTo>
                    <a:pt x="231" y="0"/>
                    <a:pt x="254" y="13"/>
                    <a:pt x="260" y="35"/>
                  </a:cubicBezTo>
                  <a:cubicBezTo>
                    <a:pt x="266" y="57"/>
                    <a:pt x="253" y="79"/>
                    <a:pt x="231" y="86"/>
                  </a:cubicBezTo>
                  <a:cubicBezTo>
                    <a:pt x="57" y="138"/>
                    <a:pt x="57" y="138"/>
                    <a:pt x="57" y="138"/>
                  </a:cubicBezTo>
                  <a:cubicBezTo>
                    <a:pt x="35" y="144"/>
                    <a:pt x="12" y="131"/>
                    <a:pt x="6" y="10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4" name="Freeform 104"/>
            <p:cNvSpPr>
              <a:spLocks/>
            </p:cNvSpPr>
            <p:nvPr userDrawn="1"/>
          </p:nvSpPr>
          <p:spPr bwMode="gray">
            <a:xfrm>
              <a:off x="10028238" y="4011613"/>
              <a:ext cx="627063" cy="358775"/>
            </a:xfrm>
            <a:custGeom>
              <a:avLst/>
              <a:gdLst>
                <a:gd name="T0" fmla="*/ 120 w 347"/>
                <a:gd name="T1" fmla="*/ 151 h 200"/>
                <a:gd name="T2" fmla="*/ 0 w 347"/>
                <a:gd name="T3" fmla="*/ 187 h 200"/>
                <a:gd name="T4" fmla="*/ 39 w 347"/>
                <a:gd name="T5" fmla="*/ 196 h 200"/>
                <a:gd name="T6" fmla="*/ 213 w 347"/>
                <a:gd name="T7" fmla="*/ 144 h 200"/>
                <a:gd name="T8" fmla="*/ 340 w 347"/>
                <a:gd name="T9" fmla="*/ 0 h 200"/>
                <a:gd name="T10" fmla="*/ 120 w 347"/>
                <a:gd name="T11" fmla="*/ 151 h 200"/>
              </a:gdLst>
              <a:ahLst/>
              <a:cxnLst>
                <a:cxn ang="0">
                  <a:pos x="T0" y="T1"/>
                </a:cxn>
                <a:cxn ang="0">
                  <a:pos x="T2" y="T3"/>
                </a:cxn>
                <a:cxn ang="0">
                  <a:pos x="T4" y="T5"/>
                </a:cxn>
                <a:cxn ang="0">
                  <a:pos x="T6" y="T7"/>
                </a:cxn>
                <a:cxn ang="0">
                  <a:pos x="T8" y="T9"/>
                </a:cxn>
                <a:cxn ang="0">
                  <a:pos x="T10" y="T11"/>
                </a:cxn>
              </a:cxnLst>
              <a:rect l="0" t="0" r="r" b="b"/>
              <a:pathLst>
                <a:path w="347" h="200">
                  <a:moveTo>
                    <a:pt x="120" y="151"/>
                  </a:moveTo>
                  <a:cubicBezTo>
                    <a:pt x="0" y="187"/>
                    <a:pt x="0" y="187"/>
                    <a:pt x="0" y="187"/>
                  </a:cubicBezTo>
                  <a:cubicBezTo>
                    <a:pt x="10" y="196"/>
                    <a:pt x="25" y="200"/>
                    <a:pt x="39" y="196"/>
                  </a:cubicBezTo>
                  <a:cubicBezTo>
                    <a:pt x="213" y="144"/>
                    <a:pt x="213" y="144"/>
                    <a:pt x="213" y="144"/>
                  </a:cubicBezTo>
                  <a:cubicBezTo>
                    <a:pt x="347" y="103"/>
                    <a:pt x="341" y="8"/>
                    <a:pt x="340" y="0"/>
                  </a:cubicBezTo>
                  <a:cubicBezTo>
                    <a:pt x="340" y="0"/>
                    <a:pt x="321" y="97"/>
                    <a:pt x="120" y="151"/>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5" name="Freeform 105"/>
            <p:cNvSpPr>
              <a:spLocks/>
            </p:cNvSpPr>
            <p:nvPr userDrawn="1"/>
          </p:nvSpPr>
          <p:spPr bwMode="gray">
            <a:xfrm>
              <a:off x="10750551" y="3465513"/>
              <a:ext cx="938213" cy="588963"/>
            </a:xfrm>
            <a:custGeom>
              <a:avLst/>
              <a:gdLst>
                <a:gd name="T0" fmla="*/ 519 w 519"/>
                <a:gd name="T1" fmla="*/ 0 h 328"/>
                <a:gd name="T2" fmla="*/ 0 w 519"/>
                <a:gd name="T3" fmla="*/ 83 h 328"/>
                <a:gd name="T4" fmla="*/ 12 w 519"/>
                <a:gd name="T5" fmla="*/ 328 h 328"/>
                <a:gd name="T6" fmla="*/ 519 w 519"/>
                <a:gd name="T7" fmla="*/ 323 h 328"/>
                <a:gd name="T8" fmla="*/ 519 w 519"/>
                <a:gd name="T9" fmla="*/ 0 h 328"/>
              </a:gdLst>
              <a:ahLst/>
              <a:cxnLst>
                <a:cxn ang="0">
                  <a:pos x="T0" y="T1"/>
                </a:cxn>
                <a:cxn ang="0">
                  <a:pos x="T2" y="T3"/>
                </a:cxn>
                <a:cxn ang="0">
                  <a:pos x="T4" y="T5"/>
                </a:cxn>
                <a:cxn ang="0">
                  <a:pos x="T6" y="T7"/>
                </a:cxn>
                <a:cxn ang="0">
                  <a:pos x="T8" y="T9"/>
                </a:cxn>
              </a:cxnLst>
              <a:rect l="0" t="0" r="r" b="b"/>
              <a:pathLst>
                <a:path w="519" h="328">
                  <a:moveTo>
                    <a:pt x="519" y="0"/>
                  </a:moveTo>
                  <a:cubicBezTo>
                    <a:pt x="382" y="22"/>
                    <a:pt x="0" y="83"/>
                    <a:pt x="0" y="83"/>
                  </a:cubicBezTo>
                  <a:cubicBezTo>
                    <a:pt x="12" y="328"/>
                    <a:pt x="12" y="328"/>
                    <a:pt x="12" y="328"/>
                  </a:cubicBezTo>
                  <a:cubicBezTo>
                    <a:pt x="12" y="328"/>
                    <a:pt x="391" y="326"/>
                    <a:pt x="519" y="323"/>
                  </a:cubicBezTo>
                  <a:cubicBezTo>
                    <a:pt x="519" y="0"/>
                    <a:pt x="519" y="0"/>
                    <a:pt x="519" y="0"/>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6" name="Freeform 106"/>
            <p:cNvSpPr>
              <a:spLocks/>
            </p:cNvSpPr>
            <p:nvPr userDrawn="1"/>
          </p:nvSpPr>
          <p:spPr bwMode="gray">
            <a:xfrm>
              <a:off x="10898188" y="3973513"/>
              <a:ext cx="790575" cy="80963"/>
            </a:xfrm>
            <a:custGeom>
              <a:avLst/>
              <a:gdLst>
                <a:gd name="T0" fmla="*/ 437 w 437"/>
                <a:gd name="T1" fmla="*/ 0 h 45"/>
                <a:gd name="T2" fmla="*/ 437 w 437"/>
                <a:gd name="T3" fmla="*/ 0 h 45"/>
                <a:gd name="T4" fmla="*/ 437 w 437"/>
                <a:gd name="T5" fmla="*/ 40 h 45"/>
                <a:gd name="T6" fmla="*/ 0 w 437"/>
                <a:gd name="T7" fmla="*/ 45 h 45"/>
                <a:gd name="T8" fmla="*/ 0 w 437"/>
                <a:gd name="T9" fmla="*/ 45 h 45"/>
                <a:gd name="T10" fmla="*/ 437 w 437"/>
                <a:gd name="T11" fmla="*/ 43 h 45"/>
                <a:gd name="T12" fmla="*/ 437 w 437"/>
                <a:gd name="T13" fmla="*/ 0 h 45"/>
              </a:gdLst>
              <a:ahLst/>
              <a:cxnLst>
                <a:cxn ang="0">
                  <a:pos x="T0" y="T1"/>
                </a:cxn>
                <a:cxn ang="0">
                  <a:pos x="T2" y="T3"/>
                </a:cxn>
                <a:cxn ang="0">
                  <a:pos x="T4" y="T5"/>
                </a:cxn>
                <a:cxn ang="0">
                  <a:pos x="T6" y="T7"/>
                </a:cxn>
                <a:cxn ang="0">
                  <a:pos x="T8" y="T9"/>
                </a:cxn>
                <a:cxn ang="0">
                  <a:pos x="T10" y="T11"/>
                </a:cxn>
                <a:cxn ang="0">
                  <a:pos x="T12" y="T13"/>
                </a:cxn>
              </a:cxnLst>
              <a:rect l="0" t="0" r="r" b="b"/>
              <a:pathLst>
                <a:path w="437" h="45">
                  <a:moveTo>
                    <a:pt x="437" y="0"/>
                  </a:moveTo>
                  <a:cubicBezTo>
                    <a:pt x="437" y="0"/>
                    <a:pt x="437" y="0"/>
                    <a:pt x="437" y="0"/>
                  </a:cubicBezTo>
                  <a:cubicBezTo>
                    <a:pt x="437" y="40"/>
                    <a:pt x="437" y="40"/>
                    <a:pt x="437" y="40"/>
                  </a:cubicBezTo>
                  <a:cubicBezTo>
                    <a:pt x="344" y="42"/>
                    <a:pt x="116" y="44"/>
                    <a:pt x="0" y="45"/>
                  </a:cubicBezTo>
                  <a:cubicBezTo>
                    <a:pt x="0" y="45"/>
                    <a:pt x="0" y="45"/>
                    <a:pt x="0" y="45"/>
                  </a:cubicBezTo>
                  <a:cubicBezTo>
                    <a:pt x="437" y="43"/>
                    <a:pt x="437" y="43"/>
                    <a:pt x="437" y="43"/>
                  </a:cubicBezTo>
                  <a:cubicBezTo>
                    <a:pt x="437" y="0"/>
                    <a:pt x="437" y="0"/>
                    <a:pt x="437" y="0"/>
                  </a:cubicBezTo>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7" name="Freeform 107"/>
            <p:cNvSpPr>
              <a:spLocks/>
            </p:cNvSpPr>
            <p:nvPr userDrawn="1"/>
          </p:nvSpPr>
          <p:spPr bwMode="gray">
            <a:xfrm>
              <a:off x="10804526" y="4054475"/>
              <a:ext cx="93663" cy="0"/>
            </a:xfrm>
            <a:custGeom>
              <a:avLst/>
              <a:gdLst>
                <a:gd name="T0" fmla="*/ 52 w 52"/>
                <a:gd name="T1" fmla="*/ 0 w 52"/>
                <a:gd name="T2" fmla="*/ 0 w 52"/>
                <a:gd name="T3" fmla="*/ 52 w 52"/>
                <a:gd name="T4" fmla="*/ 52 w 52"/>
              </a:gdLst>
              <a:ahLst/>
              <a:cxnLst>
                <a:cxn ang="0">
                  <a:pos x="T0" y="0"/>
                </a:cxn>
                <a:cxn ang="0">
                  <a:pos x="T1" y="0"/>
                </a:cxn>
                <a:cxn ang="0">
                  <a:pos x="T2" y="0"/>
                </a:cxn>
                <a:cxn ang="0">
                  <a:pos x="T3" y="0"/>
                </a:cxn>
                <a:cxn ang="0">
                  <a:pos x="T4" y="0"/>
                </a:cxn>
              </a:cxnLst>
              <a:rect l="0" t="0" r="r" b="b"/>
              <a:pathLst>
                <a:path w="52">
                  <a:moveTo>
                    <a:pt x="52" y="0"/>
                  </a:moveTo>
                  <a:cubicBezTo>
                    <a:pt x="30" y="0"/>
                    <a:pt x="12" y="0"/>
                    <a:pt x="0" y="0"/>
                  </a:cubicBezTo>
                  <a:cubicBezTo>
                    <a:pt x="0" y="0"/>
                    <a:pt x="0" y="0"/>
                    <a:pt x="0" y="0"/>
                  </a:cubicBezTo>
                  <a:cubicBezTo>
                    <a:pt x="52" y="0"/>
                    <a:pt x="52" y="0"/>
                    <a:pt x="52" y="0"/>
                  </a:cubicBezTo>
                  <a:cubicBezTo>
                    <a:pt x="52" y="0"/>
                    <a:pt x="52" y="0"/>
                    <a:pt x="52" y="0"/>
                  </a:cubicBezTo>
                </a:path>
              </a:pathLst>
            </a:custGeom>
            <a:solidFill>
              <a:srgbClr val="A7C2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8" name="Freeform 108"/>
            <p:cNvSpPr>
              <a:spLocks/>
            </p:cNvSpPr>
            <p:nvPr userDrawn="1"/>
          </p:nvSpPr>
          <p:spPr bwMode="gray">
            <a:xfrm>
              <a:off x="10771188" y="4025900"/>
              <a:ext cx="33338" cy="28575"/>
            </a:xfrm>
            <a:custGeom>
              <a:avLst/>
              <a:gdLst>
                <a:gd name="T0" fmla="*/ 0 w 19"/>
                <a:gd name="T1" fmla="*/ 0 h 16"/>
                <a:gd name="T2" fmla="*/ 0 w 19"/>
                <a:gd name="T3" fmla="*/ 0 h 16"/>
                <a:gd name="T4" fmla="*/ 1 w 19"/>
                <a:gd name="T5" fmla="*/ 16 h 16"/>
                <a:gd name="T6" fmla="*/ 19 w 19"/>
                <a:gd name="T7" fmla="*/ 16 h 16"/>
                <a:gd name="T8" fmla="*/ 19 w 19"/>
                <a:gd name="T9" fmla="*/ 16 h 16"/>
                <a:gd name="T10" fmla="*/ 1 w 19"/>
                <a:gd name="T11" fmla="*/ 16 h 16"/>
                <a:gd name="T12" fmla="*/ 0 w 19"/>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9" h="16">
                  <a:moveTo>
                    <a:pt x="0" y="0"/>
                  </a:moveTo>
                  <a:cubicBezTo>
                    <a:pt x="0" y="0"/>
                    <a:pt x="0" y="0"/>
                    <a:pt x="0" y="0"/>
                  </a:cubicBezTo>
                  <a:cubicBezTo>
                    <a:pt x="1" y="16"/>
                    <a:pt x="1" y="16"/>
                    <a:pt x="1" y="16"/>
                  </a:cubicBezTo>
                  <a:cubicBezTo>
                    <a:pt x="19" y="16"/>
                    <a:pt x="19" y="16"/>
                    <a:pt x="19" y="16"/>
                  </a:cubicBezTo>
                  <a:cubicBezTo>
                    <a:pt x="19" y="16"/>
                    <a:pt x="19" y="16"/>
                    <a:pt x="19" y="16"/>
                  </a:cubicBezTo>
                  <a:cubicBezTo>
                    <a:pt x="7" y="16"/>
                    <a:pt x="1" y="16"/>
                    <a:pt x="1" y="16"/>
                  </a:cubicBezTo>
                  <a:cubicBezTo>
                    <a:pt x="0" y="0"/>
                    <a:pt x="0" y="0"/>
                    <a:pt x="0" y="0"/>
                  </a:cubicBezTo>
                </a:path>
              </a:pathLst>
            </a:custGeom>
            <a:solidFill>
              <a:srgbClr val="DADA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9" name="Rectangle 109"/>
            <p:cNvSpPr>
              <a:spLocks noChangeArrowheads="1"/>
            </p:cNvSpPr>
            <p:nvPr userDrawn="1"/>
          </p:nvSpPr>
          <p:spPr bwMode="gray">
            <a:xfrm>
              <a:off x="10771188" y="3998913"/>
              <a:ext cx="1588" cy="26988"/>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0" name="Rectangle 110"/>
            <p:cNvSpPr>
              <a:spLocks noChangeArrowheads="1"/>
            </p:cNvSpPr>
            <p:nvPr userDrawn="1"/>
          </p:nvSpPr>
          <p:spPr bwMode="gray">
            <a:xfrm>
              <a:off x="10771188" y="3998913"/>
              <a:ext cx="1588" cy="2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1" name="Freeform 111"/>
            <p:cNvSpPr>
              <a:spLocks/>
            </p:cNvSpPr>
            <p:nvPr userDrawn="1"/>
          </p:nvSpPr>
          <p:spPr bwMode="gray">
            <a:xfrm>
              <a:off x="10771188" y="3973513"/>
              <a:ext cx="917575" cy="80963"/>
            </a:xfrm>
            <a:custGeom>
              <a:avLst/>
              <a:gdLst>
                <a:gd name="T0" fmla="*/ 508 w 508"/>
                <a:gd name="T1" fmla="*/ 0 h 45"/>
                <a:gd name="T2" fmla="*/ 0 w 508"/>
                <a:gd name="T3" fmla="*/ 14 h 45"/>
                <a:gd name="T4" fmla="*/ 0 w 508"/>
                <a:gd name="T5" fmla="*/ 29 h 45"/>
                <a:gd name="T6" fmla="*/ 1 w 508"/>
                <a:gd name="T7" fmla="*/ 45 h 45"/>
                <a:gd name="T8" fmla="*/ 19 w 508"/>
                <a:gd name="T9" fmla="*/ 45 h 45"/>
                <a:gd name="T10" fmla="*/ 71 w 508"/>
                <a:gd name="T11" fmla="*/ 45 h 45"/>
                <a:gd name="T12" fmla="*/ 508 w 508"/>
                <a:gd name="T13" fmla="*/ 40 h 45"/>
                <a:gd name="T14" fmla="*/ 508 w 508"/>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8" h="45">
                  <a:moveTo>
                    <a:pt x="508" y="0"/>
                  </a:moveTo>
                  <a:cubicBezTo>
                    <a:pt x="0" y="14"/>
                    <a:pt x="0" y="14"/>
                    <a:pt x="0" y="14"/>
                  </a:cubicBezTo>
                  <a:cubicBezTo>
                    <a:pt x="0" y="29"/>
                    <a:pt x="0" y="29"/>
                    <a:pt x="0" y="29"/>
                  </a:cubicBezTo>
                  <a:cubicBezTo>
                    <a:pt x="1" y="45"/>
                    <a:pt x="1" y="45"/>
                    <a:pt x="1" y="45"/>
                  </a:cubicBezTo>
                  <a:cubicBezTo>
                    <a:pt x="1" y="45"/>
                    <a:pt x="7" y="45"/>
                    <a:pt x="19" y="45"/>
                  </a:cubicBezTo>
                  <a:cubicBezTo>
                    <a:pt x="31" y="45"/>
                    <a:pt x="49" y="45"/>
                    <a:pt x="71" y="45"/>
                  </a:cubicBezTo>
                  <a:cubicBezTo>
                    <a:pt x="187" y="44"/>
                    <a:pt x="415" y="42"/>
                    <a:pt x="508" y="40"/>
                  </a:cubicBezTo>
                  <a:cubicBezTo>
                    <a:pt x="508" y="0"/>
                    <a:pt x="508" y="0"/>
                    <a:pt x="508"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2" name="Freeform 112"/>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close/>
                  <a:moveTo>
                    <a:pt x="297" y="136"/>
                  </a:moveTo>
                  <a:lnTo>
                    <a:pt x="605" y="243"/>
                  </a:lnTo>
                  <a:lnTo>
                    <a:pt x="190" y="443"/>
                  </a:lnTo>
                  <a:lnTo>
                    <a:pt x="297" y="136"/>
                  </a:lnTo>
                  <a:close/>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3" name="Freeform 113"/>
            <p:cNvSpPr>
              <a:spLocks noEditPoints="1"/>
            </p:cNvSpPr>
            <p:nvPr userDrawn="1"/>
          </p:nvSpPr>
          <p:spPr bwMode="gray">
            <a:xfrm>
              <a:off x="8372476" y="3252788"/>
              <a:ext cx="1403350" cy="1035050"/>
            </a:xfrm>
            <a:custGeom>
              <a:avLst/>
              <a:gdLst>
                <a:gd name="T0" fmla="*/ 884 w 884"/>
                <a:gd name="T1" fmla="*/ 226 h 652"/>
                <a:gd name="T2" fmla="*/ 228 w 884"/>
                <a:gd name="T3" fmla="*/ 0 h 652"/>
                <a:gd name="T4" fmla="*/ 0 w 884"/>
                <a:gd name="T5" fmla="*/ 652 h 652"/>
                <a:gd name="T6" fmla="*/ 884 w 884"/>
                <a:gd name="T7" fmla="*/ 226 h 652"/>
                <a:gd name="T8" fmla="*/ 297 w 884"/>
                <a:gd name="T9" fmla="*/ 136 h 652"/>
                <a:gd name="T10" fmla="*/ 605 w 884"/>
                <a:gd name="T11" fmla="*/ 243 h 652"/>
                <a:gd name="T12" fmla="*/ 190 w 884"/>
                <a:gd name="T13" fmla="*/ 443 h 652"/>
                <a:gd name="T14" fmla="*/ 297 w 884"/>
                <a:gd name="T15" fmla="*/ 136 h 6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52">
                  <a:moveTo>
                    <a:pt x="884" y="226"/>
                  </a:moveTo>
                  <a:lnTo>
                    <a:pt x="228" y="0"/>
                  </a:lnTo>
                  <a:lnTo>
                    <a:pt x="0" y="652"/>
                  </a:lnTo>
                  <a:lnTo>
                    <a:pt x="884" y="226"/>
                  </a:lnTo>
                  <a:moveTo>
                    <a:pt x="297" y="136"/>
                  </a:moveTo>
                  <a:lnTo>
                    <a:pt x="605" y="243"/>
                  </a:lnTo>
                  <a:lnTo>
                    <a:pt x="190" y="443"/>
                  </a:lnTo>
                  <a:lnTo>
                    <a:pt x="297" y="13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4" name="Freeform 114"/>
            <p:cNvSpPr>
              <a:spLocks/>
            </p:cNvSpPr>
            <p:nvPr userDrawn="1"/>
          </p:nvSpPr>
          <p:spPr bwMode="gray">
            <a:xfrm>
              <a:off x="8405813" y="4202113"/>
              <a:ext cx="52388" cy="58738"/>
            </a:xfrm>
            <a:custGeom>
              <a:avLst/>
              <a:gdLst>
                <a:gd name="T0" fmla="*/ 33 w 33"/>
                <a:gd name="T1" fmla="*/ 28 h 37"/>
                <a:gd name="T2" fmla="*/ 13 w 33"/>
                <a:gd name="T3" fmla="*/ 37 h 37"/>
                <a:gd name="T4" fmla="*/ 0 w 33"/>
                <a:gd name="T5" fmla="*/ 9 h 37"/>
                <a:gd name="T6" fmla="*/ 18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5" name="Freeform 115"/>
            <p:cNvSpPr>
              <a:spLocks/>
            </p:cNvSpPr>
            <p:nvPr userDrawn="1"/>
          </p:nvSpPr>
          <p:spPr bwMode="gray">
            <a:xfrm>
              <a:off x="8464551" y="417353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6" name="Freeform 116"/>
            <p:cNvSpPr>
              <a:spLocks/>
            </p:cNvSpPr>
            <p:nvPr userDrawn="1"/>
          </p:nvSpPr>
          <p:spPr bwMode="gray">
            <a:xfrm>
              <a:off x="8526463" y="41449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7" name="Freeform 117"/>
            <p:cNvSpPr>
              <a:spLocks/>
            </p:cNvSpPr>
            <p:nvPr userDrawn="1"/>
          </p:nvSpPr>
          <p:spPr bwMode="gray">
            <a:xfrm>
              <a:off x="8585201" y="4116388"/>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8" name="Freeform 118"/>
            <p:cNvSpPr>
              <a:spLocks/>
            </p:cNvSpPr>
            <p:nvPr userDrawn="1"/>
          </p:nvSpPr>
          <p:spPr bwMode="gray">
            <a:xfrm>
              <a:off x="8645526" y="4084638"/>
              <a:ext cx="52388" cy="61913"/>
            </a:xfrm>
            <a:custGeom>
              <a:avLst/>
              <a:gdLst>
                <a:gd name="T0" fmla="*/ 33 w 33"/>
                <a:gd name="T1" fmla="*/ 30 h 39"/>
                <a:gd name="T2" fmla="*/ 14 w 33"/>
                <a:gd name="T3" fmla="*/ 39 h 39"/>
                <a:gd name="T4" fmla="*/ 0 w 33"/>
                <a:gd name="T5" fmla="*/ 9 h 39"/>
                <a:gd name="T6" fmla="*/ 19 w 33"/>
                <a:gd name="T7" fmla="*/ 0 h 39"/>
                <a:gd name="T8" fmla="*/ 33 w 33"/>
                <a:gd name="T9" fmla="*/ 30 h 39"/>
              </a:gdLst>
              <a:ahLst/>
              <a:cxnLst>
                <a:cxn ang="0">
                  <a:pos x="T0" y="T1"/>
                </a:cxn>
                <a:cxn ang="0">
                  <a:pos x="T2" y="T3"/>
                </a:cxn>
                <a:cxn ang="0">
                  <a:pos x="T4" y="T5"/>
                </a:cxn>
                <a:cxn ang="0">
                  <a:pos x="T6" y="T7"/>
                </a:cxn>
                <a:cxn ang="0">
                  <a:pos x="T8" y="T9"/>
                </a:cxn>
              </a:cxnLst>
              <a:rect l="0" t="0" r="r" b="b"/>
              <a:pathLst>
                <a:path w="33" h="39">
                  <a:moveTo>
                    <a:pt x="33" y="30"/>
                  </a:moveTo>
                  <a:lnTo>
                    <a:pt x="14" y="39"/>
                  </a:lnTo>
                  <a:lnTo>
                    <a:pt x="0" y="9"/>
                  </a:lnTo>
                  <a:lnTo>
                    <a:pt x="19" y="0"/>
                  </a:lnTo>
                  <a:lnTo>
                    <a:pt x="33" y="3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9" name="Freeform 119"/>
            <p:cNvSpPr>
              <a:spLocks/>
            </p:cNvSpPr>
            <p:nvPr userDrawn="1"/>
          </p:nvSpPr>
          <p:spPr bwMode="gray">
            <a:xfrm>
              <a:off x="8707438" y="4056063"/>
              <a:ext cx="49213" cy="60325"/>
            </a:xfrm>
            <a:custGeom>
              <a:avLst/>
              <a:gdLst>
                <a:gd name="T0" fmla="*/ 31 w 31"/>
                <a:gd name="T1" fmla="*/ 29 h 38"/>
                <a:gd name="T2" fmla="*/ 13 w 31"/>
                <a:gd name="T3" fmla="*/ 38 h 38"/>
                <a:gd name="T4" fmla="*/ 0 w 31"/>
                <a:gd name="T5" fmla="*/ 9 h 38"/>
                <a:gd name="T6" fmla="*/ 18 w 31"/>
                <a:gd name="T7" fmla="*/ 0 h 38"/>
                <a:gd name="T8" fmla="*/ 31 w 31"/>
                <a:gd name="T9" fmla="*/ 29 h 38"/>
              </a:gdLst>
              <a:ahLst/>
              <a:cxnLst>
                <a:cxn ang="0">
                  <a:pos x="T0" y="T1"/>
                </a:cxn>
                <a:cxn ang="0">
                  <a:pos x="T2" y="T3"/>
                </a:cxn>
                <a:cxn ang="0">
                  <a:pos x="T4" y="T5"/>
                </a:cxn>
                <a:cxn ang="0">
                  <a:pos x="T6" y="T7"/>
                </a:cxn>
                <a:cxn ang="0">
                  <a:pos x="T8" y="T9"/>
                </a:cxn>
              </a:cxnLst>
              <a:rect l="0" t="0" r="r" b="b"/>
              <a:pathLst>
                <a:path w="31" h="38">
                  <a:moveTo>
                    <a:pt x="31" y="29"/>
                  </a:moveTo>
                  <a:lnTo>
                    <a:pt x="13" y="38"/>
                  </a:lnTo>
                  <a:lnTo>
                    <a:pt x="0" y="9"/>
                  </a:lnTo>
                  <a:lnTo>
                    <a:pt x="18" y="0"/>
                  </a:lnTo>
                  <a:lnTo>
                    <a:pt x="31"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0" name="Freeform 120"/>
            <p:cNvSpPr>
              <a:spLocks/>
            </p:cNvSpPr>
            <p:nvPr userDrawn="1"/>
          </p:nvSpPr>
          <p:spPr bwMode="gray">
            <a:xfrm>
              <a:off x="8766176" y="4027488"/>
              <a:ext cx="52388" cy="60325"/>
            </a:xfrm>
            <a:custGeom>
              <a:avLst/>
              <a:gdLst>
                <a:gd name="T0" fmla="*/ 33 w 33"/>
                <a:gd name="T1" fmla="*/ 28 h 38"/>
                <a:gd name="T2" fmla="*/ 14 w 33"/>
                <a:gd name="T3" fmla="*/ 38 h 38"/>
                <a:gd name="T4" fmla="*/ 0 w 33"/>
                <a:gd name="T5" fmla="*/ 9 h 38"/>
                <a:gd name="T6" fmla="*/ 18 w 33"/>
                <a:gd name="T7" fmla="*/ 0 h 38"/>
                <a:gd name="T8" fmla="*/ 33 w 33"/>
                <a:gd name="T9" fmla="*/ 28 h 38"/>
              </a:gdLst>
              <a:ahLst/>
              <a:cxnLst>
                <a:cxn ang="0">
                  <a:pos x="T0" y="T1"/>
                </a:cxn>
                <a:cxn ang="0">
                  <a:pos x="T2" y="T3"/>
                </a:cxn>
                <a:cxn ang="0">
                  <a:pos x="T4" y="T5"/>
                </a:cxn>
                <a:cxn ang="0">
                  <a:pos x="T6" y="T7"/>
                </a:cxn>
                <a:cxn ang="0">
                  <a:pos x="T8" y="T9"/>
                </a:cxn>
              </a:cxnLst>
              <a:rect l="0" t="0" r="r" b="b"/>
              <a:pathLst>
                <a:path w="33" h="38">
                  <a:moveTo>
                    <a:pt x="33" y="28"/>
                  </a:moveTo>
                  <a:lnTo>
                    <a:pt x="14" y="38"/>
                  </a:lnTo>
                  <a:lnTo>
                    <a:pt x="0" y="9"/>
                  </a:lnTo>
                  <a:lnTo>
                    <a:pt x="18"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1" name="Freeform 121"/>
            <p:cNvSpPr>
              <a:spLocks/>
            </p:cNvSpPr>
            <p:nvPr userDrawn="1"/>
          </p:nvSpPr>
          <p:spPr bwMode="gray">
            <a:xfrm>
              <a:off x="8826501" y="3998913"/>
              <a:ext cx="52388" cy="58738"/>
            </a:xfrm>
            <a:custGeom>
              <a:avLst/>
              <a:gdLst>
                <a:gd name="T0" fmla="*/ 33 w 33"/>
                <a:gd name="T1" fmla="*/ 28 h 37"/>
                <a:gd name="T2" fmla="*/ 13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3"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2" name="Freeform 122"/>
            <p:cNvSpPr>
              <a:spLocks/>
            </p:cNvSpPr>
            <p:nvPr userDrawn="1"/>
          </p:nvSpPr>
          <p:spPr bwMode="gray">
            <a:xfrm>
              <a:off x="8886826" y="3970338"/>
              <a:ext cx="50800" cy="58738"/>
            </a:xfrm>
            <a:custGeom>
              <a:avLst/>
              <a:gdLst>
                <a:gd name="T0" fmla="*/ 32 w 32"/>
                <a:gd name="T1" fmla="*/ 28 h 37"/>
                <a:gd name="T2" fmla="*/ 14 w 32"/>
                <a:gd name="T3" fmla="*/ 37 h 37"/>
                <a:gd name="T4" fmla="*/ 0 w 32"/>
                <a:gd name="T5" fmla="*/ 9 h 37"/>
                <a:gd name="T6" fmla="*/ 19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3" name="Freeform 123"/>
            <p:cNvSpPr>
              <a:spLocks/>
            </p:cNvSpPr>
            <p:nvPr userDrawn="1"/>
          </p:nvSpPr>
          <p:spPr bwMode="gray">
            <a:xfrm>
              <a:off x="8947151" y="3941763"/>
              <a:ext cx="50800" cy="58738"/>
            </a:xfrm>
            <a:custGeom>
              <a:avLst/>
              <a:gdLst>
                <a:gd name="T0" fmla="*/ 32 w 32"/>
                <a:gd name="T1" fmla="*/ 28 h 37"/>
                <a:gd name="T2" fmla="*/ 14 w 32"/>
                <a:gd name="T3" fmla="*/ 37 h 37"/>
                <a:gd name="T4" fmla="*/ 0 w 32"/>
                <a:gd name="T5" fmla="*/ 9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9"/>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4" name="Freeform 124"/>
            <p:cNvSpPr>
              <a:spLocks/>
            </p:cNvSpPr>
            <p:nvPr userDrawn="1"/>
          </p:nvSpPr>
          <p:spPr bwMode="gray">
            <a:xfrm>
              <a:off x="9005888" y="3913188"/>
              <a:ext cx="52388" cy="58738"/>
            </a:xfrm>
            <a:custGeom>
              <a:avLst/>
              <a:gdLst>
                <a:gd name="T0" fmla="*/ 33 w 33"/>
                <a:gd name="T1" fmla="*/ 28 h 37"/>
                <a:gd name="T2" fmla="*/ 14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5" name="Freeform 125"/>
            <p:cNvSpPr>
              <a:spLocks/>
            </p:cNvSpPr>
            <p:nvPr userDrawn="1"/>
          </p:nvSpPr>
          <p:spPr bwMode="gray">
            <a:xfrm>
              <a:off x="9067801" y="3883025"/>
              <a:ext cx="50800" cy="60325"/>
            </a:xfrm>
            <a:custGeom>
              <a:avLst/>
              <a:gdLst>
                <a:gd name="T0" fmla="*/ 32 w 32"/>
                <a:gd name="T1" fmla="*/ 29 h 38"/>
                <a:gd name="T2" fmla="*/ 14 w 32"/>
                <a:gd name="T3" fmla="*/ 38 h 38"/>
                <a:gd name="T4" fmla="*/ 0 w 32"/>
                <a:gd name="T5" fmla="*/ 9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9"/>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6" name="Freeform 126"/>
            <p:cNvSpPr>
              <a:spLocks/>
            </p:cNvSpPr>
            <p:nvPr userDrawn="1"/>
          </p:nvSpPr>
          <p:spPr bwMode="gray">
            <a:xfrm>
              <a:off x="9128126" y="3852863"/>
              <a:ext cx="50800" cy="60325"/>
            </a:xfrm>
            <a:custGeom>
              <a:avLst/>
              <a:gdLst>
                <a:gd name="T0" fmla="*/ 32 w 32"/>
                <a:gd name="T1" fmla="*/ 29 h 38"/>
                <a:gd name="T2" fmla="*/ 13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3"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7" name="Freeform 127"/>
            <p:cNvSpPr>
              <a:spLocks/>
            </p:cNvSpPr>
            <p:nvPr userDrawn="1"/>
          </p:nvSpPr>
          <p:spPr bwMode="gray">
            <a:xfrm>
              <a:off x="9186863" y="3824288"/>
              <a:ext cx="52388" cy="60325"/>
            </a:xfrm>
            <a:custGeom>
              <a:avLst/>
              <a:gdLst>
                <a:gd name="T0" fmla="*/ 33 w 33"/>
                <a:gd name="T1" fmla="*/ 29 h 38"/>
                <a:gd name="T2" fmla="*/ 14 w 33"/>
                <a:gd name="T3" fmla="*/ 38 h 38"/>
                <a:gd name="T4" fmla="*/ 0 w 33"/>
                <a:gd name="T5" fmla="*/ 9 h 38"/>
                <a:gd name="T6" fmla="*/ 20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4" y="38"/>
                  </a:lnTo>
                  <a:lnTo>
                    <a:pt x="0" y="9"/>
                  </a:lnTo>
                  <a:lnTo>
                    <a:pt x="20"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8" name="Freeform 128"/>
            <p:cNvSpPr>
              <a:spLocks/>
            </p:cNvSpPr>
            <p:nvPr userDrawn="1"/>
          </p:nvSpPr>
          <p:spPr bwMode="gray">
            <a:xfrm>
              <a:off x="9247188" y="3795713"/>
              <a:ext cx="52388" cy="60325"/>
            </a:xfrm>
            <a:custGeom>
              <a:avLst/>
              <a:gdLst>
                <a:gd name="T0" fmla="*/ 33 w 33"/>
                <a:gd name="T1" fmla="*/ 29 h 38"/>
                <a:gd name="T2" fmla="*/ 15 w 33"/>
                <a:gd name="T3" fmla="*/ 38 h 38"/>
                <a:gd name="T4" fmla="*/ 0 w 33"/>
                <a:gd name="T5" fmla="*/ 9 h 38"/>
                <a:gd name="T6" fmla="*/ 19 w 33"/>
                <a:gd name="T7" fmla="*/ 0 h 38"/>
                <a:gd name="T8" fmla="*/ 33 w 33"/>
                <a:gd name="T9" fmla="*/ 29 h 38"/>
              </a:gdLst>
              <a:ahLst/>
              <a:cxnLst>
                <a:cxn ang="0">
                  <a:pos x="T0" y="T1"/>
                </a:cxn>
                <a:cxn ang="0">
                  <a:pos x="T2" y="T3"/>
                </a:cxn>
                <a:cxn ang="0">
                  <a:pos x="T4" y="T5"/>
                </a:cxn>
                <a:cxn ang="0">
                  <a:pos x="T6" y="T7"/>
                </a:cxn>
                <a:cxn ang="0">
                  <a:pos x="T8" y="T9"/>
                </a:cxn>
              </a:cxnLst>
              <a:rect l="0" t="0" r="r" b="b"/>
              <a:pathLst>
                <a:path w="33" h="38">
                  <a:moveTo>
                    <a:pt x="33" y="29"/>
                  </a:moveTo>
                  <a:lnTo>
                    <a:pt x="15" y="38"/>
                  </a:lnTo>
                  <a:lnTo>
                    <a:pt x="0" y="9"/>
                  </a:lnTo>
                  <a:lnTo>
                    <a:pt x="19"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9" name="Freeform 129"/>
            <p:cNvSpPr>
              <a:spLocks/>
            </p:cNvSpPr>
            <p:nvPr userDrawn="1"/>
          </p:nvSpPr>
          <p:spPr bwMode="gray">
            <a:xfrm>
              <a:off x="9307513" y="3767138"/>
              <a:ext cx="50800" cy="60325"/>
            </a:xfrm>
            <a:custGeom>
              <a:avLst/>
              <a:gdLst>
                <a:gd name="T0" fmla="*/ 32 w 32"/>
                <a:gd name="T1" fmla="*/ 28 h 38"/>
                <a:gd name="T2" fmla="*/ 14 w 32"/>
                <a:gd name="T3" fmla="*/ 38 h 38"/>
                <a:gd name="T4" fmla="*/ 0 w 32"/>
                <a:gd name="T5" fmla="*/ 9 h 38"/>
                <a:gd name="T6" fmla="*/ 19 w 32"/>
                <a:gd name="T7" fmla="*/ 0 h 38"/>
                <a:gd name="T8" fmla="*/ 32 w 32"/>
                <a:gd name="T9" fmla="*/ 28 h 38"/>
              </a:gdLst>
              <a:ahLst/>
              <a:cxnLst>
                <a:cxn ang="0">
                  <a:pos x="T0" y="T1"/>
                </a:cxn>
                <a:cxn ang="0">
                  <a:pos x="T2" y="T3"/>
                </a:cxn>
                <a:cxn ang="0">
                  <a:pos x="T4" y="T5"/>
                </a:cxn>
                <a:cxn ang="0">
                  <a:pos x="T6" y="T7"/>
                </a:cxn>
                <a:cxn ang="0">
                  <a:pos x="T8" y="T9"/>
                </a:cxn>
              </a:cxnLst>
              <a:rect l="0" t="0" r="r" b="b"/>
              <a:pathLst>
                <a:path w="32" h="38">
                  <a:moveTo>
                    <a:pt x="32" y="28"/>
                  </a:moveTo>
                  <a:lnTo>
                    <a:pt x="14" y="38"/>
                  </a:lnTo>
                  <a:lnTo>
                    <a:pt x="0" y="9"/>
                  </a:lnTo>
                  <a:lnTo>
                    <a:pt x="19"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0" name="Freeform 130"/>
            <p:cNvSpPr>
              <a:spLocks/>
            </p:cNvSpPr>
            <p:nvPr userDrawn="1"/>
          </p:nvSpPr>
          <p:spPr bwMode="gray">
            <a:xfrm>
              <a:off x="9367838" y="3738563"/>
              <a:ext cx="52388" cy="58738"/>
            </a:xfrm>
            <a:custGeom>
              <a:avLst/>
              <a:gdLst>
                <a:gd name="T0" fmla="*/ 33 w 33"/>
                <a:gd name="T1" fmla="*/ 28 h 37"/>
                <a:gd name="T2" fmla="*/ 14 w 33"/>
                <a:gd name="T3" fmla="*/ 37 h 37"/>
                <a:gd name="T4" fmla="*/ 0 w 33"/>
                <a:gd name="T5" fmla="*/ 9 h 37"/>
                <a:gd name="T6" fmla="*/ 19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4" y="37"/>
                  </a:lnTo>
                  <a:lnTo>
                    <a:pt x="0" y="9"/>
                  </a:lnTo>
                  <a:lnTo>
                    <a:pt x="19"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1" name="Freeform 131"/>
            <p:cNvSpPr>
              <a:spLocks/>
            </p:cNvSpPr>
            <p:nvPr userDrawn="1"/>
          </p:nvSpPr>
          <p:spPr bwMode="gray">
            <a:xfrm>
              <a:off x="9426576" y="3709988"/>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2" name="Freeform 132"/>
            <p:cNvSpPr>
              <a:spLocks/>
            </p:cNvSpPr>
            <p:nvPr userDrawn="1"/>
          </p:nvSpPr>
          <p:spPr bwMode="gray">
            <a:xfrm>
              <a:off x="9488488" y="3681413"/>
              <a:ext cx="50800" cy="58738"/>
            </a:xfrm>
            <a:custGeom>
              <a:avLst/>
              <a:gdLst>
                <a:gd name="T0" fmla="*/ 32 w 32"/>
                <a:gd name="T1" fmla="*/ 28 h 37"/>
                <a:gd name="T2" fmla="*/ 14 w 32"/>
                <a:gd name="T3" fmla="*/ 37 h 37"/>
                <a:gd name="T4" fmla="*/ 0 w 32"/>
                <a:gd name="T5" fmla="*/ 8 h 37"/>
                <a:gd name="T6" fmla="*/ 18 w 32"/>
                <a:gd name="T7" fmla="*/ 0 h 37"/>
                <a:gd name="T8" fmla="*/ 32 w 32"/>
                <a:gd name="T9" fmla="*/ 28 h 37"/>
              </a:gdLst>
              <a:ahLst/>
              <a:cxnLst>
                <a:cxn ang="0">
                  <a:pos x="T0" y="T1"/>
                </a:cxn>
                <a:cxn ang="0">
                  <a:pos x="T2" y="T3"/>
                </a:cxn>
                <a:cxn ang="0">
                  <a:pos x="T4" y="T5"/>
                </a:cxn>
                <a:cxn ang="0">
                  <a:pos x="T6" y="T7"/>
                </a:cxn>
                <a:cxn ang="0">
                  <a:pos x="T8" y="T9"/>
                </a:cxn>
              </a:cxnLst>
              <a:rect l="0" t="0" r="r" b="b"/>
              <a:pathLst>
                <a:path w="32" h="37">
                  <a:moveTo>
                    <a:pt x="32" y="28"/>
                  </a:moveTo>
                  <a:lnTo>
                    <a:pt x="14" y="37"/>
                  </a:lnTo>
                  <a:lnTo>
                    <a:pt x="0" y="8"/>
                  </a:lnTo>
                  <a:lnTo>
                    <a:pt x="18" y="0"/>
                  </a:lnTo>
                  <a:lnTo>
                    <a:pt x="32"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3" name="Freeform 133"/>
            <p:cNvSpPr>
              <a:spLocks/>
            </p:cNvSpPr>
            <p:nvPr userDrawn="1"/>
          </p:nvSpPr>
          <p:spPr bwMode="gray">
            <a:xfrm>
              <a:off x="9548813" y="3651250"/>
              <a:ext cx="52388" cy="58738"/>
            </a:xfrm>
            <a:custGeom>
              <a:avLst/>
              <a:gdLst>
                <a:gd name="T0" fmla="*/ 33 w 33"/>
                <a:gd name="T1" fmla="*/ 29 h 37"/>
                <a:gd name="T2" fmla="*/ 13 w 33"/>
                <a:gd name="T3" fmla="*/ 37 h 37"/>
                <a:gd name="T4" fmla="*/ 0 w 33"/>
                <a:gd name="T5" fmla="*/ 9 h 37"/>
                <a:gd name="T6" fmla="*/ 18 w 33"/>
                <a:gd name="T7" fmla="*/ 0 h 37"/>
                <a:gd name="T8" fmla="*/ 33 w 33"/>
                <a:gd name="T9" fmla="*/ 29 h 37"/>
              </a:gdLst>
              <a:ahLst/>
              <a:cxnLst>
                <a:cxn ang="0">
                  <a:pos x="T0" y="T1"/>
                </a:cxn>
                <a:cxn ang="0">
                  <a:pos x="T2" y="T3"/>
                </a:cxn>
                <a:cxn ang="0">
                  <a:pos x="T4" y="T5"/>
                </a:cxn>
                <a:cxn ang="0">
                  <a:pos x="T6" y="T7"/>
                </a:cxn>
                <a:cxn ang="0">
                  <a:pos x="T8" y="T9"/>
                </a:cxn>
              </a:cxnLst>
              <a:rect l="0" t="0" r="r" b="b"/>
              <a:pathLst>
                <a:path w="33" h="37">
                  <a:moveTo>
                    <a:pt x="33" y="29"/>
                  </a:moveTo>
                  <a:lnTo>
                    <a:pt x="13" y="37"/>
                  </a:lnTo>
                  <a:lnTo>
                    <a:pt x="0" y="9"/>
                  </a:lnTo>
                  <a:lnTo>
                    <a:pt x="18" y="0"/>
                  </a:lnTo>
                  <a:lnTo>
                    <a:pt x="33"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4" name="Freeform 134"/>
            <p:cNvSpPr>
              <a:spLocks/>
            </p:cNvSpPr>
            <p:nvPr userDrawn="1"/>
          </p:nvSpPr>
          <p:spPr bwMode="gray">
            <a:xfrm>
              <a:off x="9607551" y="3622675"/>
              <a:ext cx="52388" cy="58738"/>
            </a:xfrm>
            <a:custGeom>
              <a:avLst/>
              <a:gdLst>
                <a:gd name="T0" fmla="*/ 33 w 33"/>
                <a:gd name="T1" fmla="*/ 28 h 37"/>
                <a:gd name="T2" fmla="*/ 15 w 33"/>
                <a:gd name="T3" fmla="*/ 37 h 37"/>
                <a:gd name="T4" fmla="*/ 0 w 33"/>
                <a:gd name="T5" fmla="*/ 9 h 37"/>
                <a:gd name="T6" fmla="*/ 20 w 33"/>
                <a:gd name="T7" fmla="*/ 0 h 37"/>
                <a:gd name="T8" fmla="*/ 33 w 33"/>
                <a:gd name="T9" fmla="*/ 28 h 37"/>
              </a:gdLst>
              <a:ahLst/>
              <a:cxnLst>
                <a:cxn ang="0">
                  <a:pos x="T0" y="T1"/>
                </a:cxn>
                <a:cxn ang="0">
                  <a:pos x="T2" y="T3"/>
                </a:cxn>
                <a:cxn ang="0">
                  <a:pos x="T4" y="T5"/>
                </a:cxn>
                <a:cxn ang="0">
                  <a:pos x="T6" y="T7"/>
                </a:cxn>
                <a:cxn ang="0">
                  <a:pos x="T8" y="T9"/>
                </a:cxn>
              </a:cxnLst>
              <a:rect l="0" t="0" r="r" b="b"/>
              <a:pathLst>
                <a:path w="33" h="37">
                  <a:moveTo>
                    <a:pt x="33" y="28"/>
                  </a:moveTo>
                  <a:lnTo>
                    <a:pt x="15" y="37"/>
                  </a:lnTo>
                  <a:lnTo>
                    <a:pt x="0" y="9"/>
                  </a:lnTo>
                  <a:lnTo>
                    <a:pt x="20" y="0"/>
                  </a:lnTo>
                  <a:lnTo>
                    <a:pt x="33" y="28"/>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5" name="Freeform 135"/>
            <p:cNvSpPr>
              <a:spLocks/>
            </p:cNvSpPr>
            <p:nvPr userDrawn="1"/>
          </p:nvSpPr>
          <p:spPr bwMode="gray">
            <a:xfrm>
              <a:off x="9669463" y="3592513"/>
              <a:ext cx="50800" cy="60325"/>
            </a:xfrm>
            <a:custGeom>
              <a:avLst/>
              <a:gdLst>
                <a:gd name="T0" fmla="*/ 32 w 32"/>
                <a:gd name="T1" fmla="*/ 29 h 38"/>
                <a:gd name="T2" fmla="*/ 14 w 32"/>
                <a:gd name="T3" fmla="*/ 38 h 38"/>
                <a:gd name="T4" fmla="*/ 0 w 32"/>
                <a:gd name="T5" fmla="*/ 10 h 38"/>
                <a:gd name="T6" fmla="*/ 18 w 32"/>
                <a:gd name="T7" fmla="*/ 0 h 38"/>
                <a:gd name="T8" fmla="*/ 32 w 32"/>
                <a:gd name="T9" fmla="*/ 29 h 38"/>
              </a:gdLst>
              <a:ahLst/>
              <a:cxnLst>
                <a:cxn ang="0">
                  <a:pos x="T0" y="T1"/>
                </a:cxn>
                <a:cxn ang="0">
                  <a:pos x="T2" y="T3"/>
                </a:cxn>
                <a:cxn ang="0">
                  <a:pos x="T4" y="T5"/>
                </a:cxn>
                <a:cxn ang="0">
                  <a:pos x="T6" y="T7"/>
                </a:cxn>
                <a:cxn ang="0">
                  <a:pos x="T8" y="T9"/>
                </a:cxn>
              </a:cxnLst>
              <a:rect l="0" t="0" r="r" b="b"/>
              <a:pathLst>
                <a:path w="32" h="38">
                  <a:moveTo>
                    <a:pt x="32" y="29"/>
                  </a:moveTo>
                  <a:lnTo>
                    <a:pt x="14" y="38"/>
                  </a:lnTo>
                  <a:lnTo>
                    <a:pt x="0" y="10"/>
                  </a:lnTo>
                  <a:lnTo>
                    <a:pt x="18" y="0"/>
                  </a:lnTo>
                  <a:lnTo>
                    <a:pt x="32" y="29"/>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6" name="Freeform 136"/>
            <p:cNvSpPr>
              <a:spLocks/>
            </p:cNvSpPr>
            <p:nvPr userDrawn="1"/>
          </p:nvSpPr>
          <p:spPr bwMode="gray">
            <a:xfrm>
              <a:off x="8372476" y="3711575"/>
              <a:ext cx="1233488" cy="590550"/>
            </a:xfrm>
            <a:custGeom>
              <a:avLst/>
              <a:gdLst>
                <a:gd name="T0" fmla="*/ 5 w 777"/>
                <a:gd name="T1" fmla="*/ 372 h 372"/>
                <a:gd name="T2" fmla="*/ 0 w 777"/>
                <a:gd name="T3" fmla="*/ 363 h 372"/>
                <a:gd name="T4" fmla="*/ 752 w 777"/>
                <a:gd name="T5" fmla="*/ 0 h 372"/>
                <a:gd name="T6" fmla="*/ 777 w 777"/>
                <a:gd name="T7" fmla="*/ 0 h 372"/>
                <a:gd name="T8" fmla="*/ 5 w 777"/>
                <a:gd name="T9" fmla="*/ 372 h 372"/>
              </a:gdLst>
              <a:ahLst/>
              <a:cxnLst>
                <a:cxn ang="0">
                  <a:pos x="T0" y="T1"/>
                </a:cxn>
                <a:cxn ang="0">
                  <a:pos x="T2" y="T3"/>
                </a:cxn>
                <a:cxn ang="0">
                  <a:pos x="T4" y="T5"/>
                </a:cxn>
                <a:cxn ang="0">
                  <a:pos x="T6" y="T7"/>
                </a:cxn>
                <a:cxn ang="0">
                  <a:pos x="T8" y="T9"/>
                </a:cxn>
              </a:cxnLst>
              <a:rect l="0" t="0" r="r" b="b"/>
              <a:pathLst>
                <a:path w="777" h="372">
                  <a:moveTo>
                    <a:pt x="5" y="372"/>
                  </a:moveTo>
                  <a:lnTo>
                    <a:pt x="0" y="363"/>
                  </a:lnTo>
                  <a:lnTo>
                    <a:pt x="752" y="0"/>
                  </a:lnTo>
                  <a:lnTo>
                    <a:pt x="777" y="0"/>
                  </a:lnTo>
                  <a:lnTo>
                    <a:pt x="5" y="37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7" name="Freeform 137"/>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close/>
                </a:path>
              </a:pathLst>
            </a:custGeom>
            <a:solidFill>
              <a:srgbClr val="3291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8" name="Freeform 138"/>
            <p:cNvSpPr>
              <a:spLocks/>
            </p:cNvSpPr>
            <p:nvPr userDrawn="1"/>
          </p:nvSpPr>
          <p:spPr bwMode="gray">
            <a:xfrm>
              <a:off x="8734426" y="3252788"/>
              <a:ext cx="109538" cy="36513"/>
            </a:xfrm>
            <a:custGeom>
              <a:avLst/>
              <a:gdLst>
                <a:gd name="T0" fmla="*/ 0 w 69"/>
                <a:gd name="T1" fmla="*/ 0 h 23"/>
                <a:gd name="T2" fmla="*/ 0 w 69"/>
                <a:gd name="T3" fmla="*/ 0 h 23"/>
                <a:gd name="T4" fmla="*/ 69 w 69"/>
                <a:gd name="T5" fmla="*/ 23 h 23"/>
                <a:gd name="T6" fmla="*/ 69 w 69"/>
                <a:gd name="T7" fmla="*/ 23 h 23"/>
                <a:gd name="T8" fmla="*/ 0 w 69"/>
                <a:gd name="T9" fmla="*/ 0 h 23"/>
              </a:gdLst>
              <a:ahLst/>
              <a:cxnLst>
                <a:cxn ang="0">
                  <a:pos x="T0" y="T1"/>
                </a:cxn>
                <a:cxn ang="0">
                  <a:pos x="T2" y="T3"/>
                </a:cxn>
                <a:cxn ang="0">
                  <a:pos x="T4" y="T5"/>
                </a:cxn>
                <a:cxn ang="0">
                  <a:pos x="T6" y="T7"/>
                </a:cxn>
                <a:cxn ang="0">
                  <a:pos x="T8" y="T9"/>
                </a:cxn>
              </a:cxnLst>
              <a:rect l="0" t="0" r="r" b="b"/>
              <a:pathLst>
                <a:path w="69" h="23">
                  <a:moveTo>
                    <a:pt x="0" y="0"/>
                  </a:moveTo>
                  <a:lnTo>
                    <a:pt x="0" y="0"/>
                  </a:lnTo>
                  <a:lnTo>
                    <a:pt x="69" y="23"/>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9" name="Freeform 139"/>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close/>
                </a:path>
              </a:pathLst>
            </a:custGeom>
            <a:solidFill>
              <a:srgbClr val="0E6F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0" name="Freeform 140"/>
            <p:cNvSpPr>
              <a:spLocks/>
            </p:cNvSpPr>
            <p:nvPr userDrawn="1"/>
          </p:nvSpPr>
          <p:spPr bwMode="gray">
            <a:xfrm>
              <a:off x="8734426" y="3252788"/>
              <a:ext cx="134938" cy="211138"/>
            </a:xfrm>
            <a:custGeom>
              <a:avLst/>
              <a:gdLst>
                <a:gd name="T0" fmla="*/ 0 w 85"/>
                <a:gd name="T1" fmla="*/ 0 h 133"/>
                <a:gd name="T2" fmla="*/ 74 w 85"/>
                <a:gd name="T3" fmla="*/ 133 h 133"/>
                <a:gd name="T4" fmla="*/ 85 w 85"/>
                <a:gd name="T5" fmla="*/ 75 h 133"/>
                <a:gd name="T6" fmla="*/ 69 w 85"/>
                <a:gd name="T7" fmla="*/ 23 h 133"/>
                <a:gd name="T8" fmla="*/ 0 w 85"/>
                <a:gd name="T9" fmla="*/ 0 h 133"/>
              </a:gdLst>
              <a:ahLst/>
              <a:cxnLst>
                <a:cxn ang="0">
                  <a:pos x="T0" y="T1"/>
                </a:cxn>
                <a:cxn ang="0">
                  <a:pos x="T2" y="T3"/>
                </a:cxn>
                <a:cxn ang="0">
                  <a:pos x="T4" y="T5"/>
                </a:cxn>
                <a:cxn ang="0">
                  <a:pos x="T6" y="T7"/>
                </a:cxn>
                <a:cxn ang="0">
                  <a:pos x="T8" y="T9"/>
                </a:cxn>
              </a:cxnLst>
              <a:rect l="0" t="0" r="r" b="b"/>
              <a:pathLst>
                <a:path w="85" h="133">
                  <a:moveTo>
                    <a:pt x="0" y="0"/>
                  </a:moveTo>
                  <a:lnTo>
                    <a:pt x="74" y="133"/>
                  </a:lnTo>
                  <a:lnTo>
                    <a:pt x="85" y="75"/>
                  </a:lnTo>
                  <a:lnTo>
                    <a:pt x="69" y="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1" name="Freeform 150"/>
            <p:cNvSpPr>
              <a:spLocks/>
            </p:cNvSpPr>
            <p:nvPr userDrawn="1"/>
          </p:nvSpPr>
          <p:spPr bwMode="gray">
            <a:xfrm>
              <a:off x="8634413" y="5446713"/>
              <a:ext cx="463550" cy="623888"/>
            </a:xfrm>
            <a:custGeom>
              <a:avLst/>
              <a:gdLst>
                <a:gd name="T0" fmla="*/ 201 w 257"/>
                <a:gd name="T1" fmla="*/ 3 h 348"/>
                <a:gd name="T2" fmla="*/ 171 w 257"/>
                <a:gd name="T3" fmla="*/ 43 h 348"/>
                <a:gd name="T4" fmla="*/ 245 w 257"/>
                <a:gd name="T5" fmla="*/ 322 h 348"/>
                <a:gd name="T6" fmla="*/ 257 w 257"/>
                <a:gd name="T7" fmla="*/ 329 h 348"/>
                <a:gd name="T8" fmla="*/ 109 w 257"/>
                <a:gd name="T9" fmla="*/ 318 h 348"/>
                <a:gd name="T10" fmla="*/ 47 w 257"/>
                <a:gd name="T11" fmla="*/ 87 h 348"/>
                <a:gd name="T12" fmla="*/ 201 w 257"/>
                <a:gd name="T13" fmla="*/ 3 h 348"/>
              </a:gdLst>
              <a:ahLst/>
              <a:cxnLst>
                <a:cxn ang="0">
                  <a:pos x="T0" y="T1"/>
                </a:cxn>
                <a:cxn ang="0">
                  <a:pos x="T2" y="T3"/>
                </a:cxn>
                <a:cxn ang="0">
                  <a:pos x="T4" y="T5"/>
                </a:cxn>
                <a:cxn ang="0">
                  <a:pos x="T6" y="T7"/>
                </a:cxn>
                <a:cxn ang="0">
                  <a:pos x="T8" y="T9"/>
                </a:cxn>
                <a:cxn ang="0">
                  <a:pos x="T10" y="T11"/>
                </a:cxn>
                <a:cxn ang="0">
                  <a:pos x="T12" y="T13"/>
                </a:cxn>
              </a:cxnLst>
              <a:rect l="0" t="0" r="r" b="b"/>
              <a:pathLst>
                <a:path w="257" h="348">
                  <a:moveTo>
                    <a:pt x="201" y="3"/>
                  </a:moveTo>
                  <a:cubicBezTo>
                    <a:pt x="190" y="15"/>
                    <a:pt x="179" y="28"/>
                    <a:pt x="171" y="43"/>
                  </a:cubicBezTo>
                  <a:cubicBezTo>
                    <a:pt x="114" y="141"/>
                    <a:pt x="147" y="266"/>
                    <a:pt x="245" y="322"/>
                  </a:cubicBezTo>
                  <a:cubicBezTo>
                    <a:pt x="249" y="325"/>
                    <a:pt x="253" y="327"/>
                    <a:pt x="257" y="329"/>
                  </a:cubicBezTo>
                  <a:cubicBezTo>
                    <a:pt x="210" y="348"/>
                    <a:pt x="156" y="346"/>
                    <a:pt x="109" y="318"/>
                  </a:cubicBezTo>
                  <a:cubicBezTo>
                    <a:pt x="28" y="271"/>
                    <a:pt x="0" y="168"/>
                    <a:pt x="47" y="87"/>
                  </a:cubicBezTo>
                  <a:cubicBezTo>
                    <a:pt x="80" y="30"/>
                    <a:pt x="140" y="0"/>
                    <a:pt x="201" y="3"/>
                  </a:cubicBezTo>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2" name="Freeform 151"/>
            <p:cNvSpPr>
              <a:spLocks noEditPoints="1"/>
            </p:cNvSpPr>
            <p:nvPr userDrawn="1"/>
          </p:nvSpPr>
          <p:spPr bwMode="gray">
            <a:xfrm>
              <a:off x="8702676" y="5491163"/>
              <a:ext cx="561975" cy="528638"/>
            </a:xfrm>
            <a:custGeom>
              <a:avLst/>
              <a:gdLst>
                <a:gd name="T0" fmla="*/ 160 w 311"/>
                <a:gd name="T1" fmla="*/ 63 h 294"/>
                <a:gd name="T2" fmla="*/ 137 w 311"/>
                <a:gd name="T3" fmla="*/ 9 h 294"/>
                <a:gd name="T4" fmla="*/ 133 w 311"/>
                <a:gd name="T5" fmla="*/ 67 h 294"/>
                <a:gd name="T6" fmla="*/ 178 w 311"/>
                <a:gd name="T7" fmla="*/ 44 h 294"/>
                <a:gd name="T8" fmla="*/ 133 w 311"/>
                <a:gd name="T9" fmla="*/ 120 h 294"/>
                <a:gd name="T10" fmla="*/ 178 w 311"/>
                <a:gd name="T11" fmla="*/ 174 h 294"/>
                <a:gd name="T12" fmla="*/ 142 w 311"/>
                <a:gd name="T13" fmla="*/ 174 h 294"/>
                <a:gd name="T14" fmla="*/ 236 w 311"/>
                <a:gd name="T15" fmla="*/ 0 h 294"/>
                <a:gd name="T16" fmla="*/ 208 w 311"/>
                <a:gd name="T17" fmla="*/ 72 h 294"/>
                <a:gd name="T18" fmla="*/ 236 w 311"/>
                <a:gd name="T19" fmla="*/ 0 h 294"/>
                <a:gd name="T20" fmla="*/ 236 w 311"/>
                <a:gd name="T21" fmla="*/ 9 h 294"/>
                <a:gd name="T22" fmla="*/ 199 w 311"/>
                <a:gd name="T23" fmla="*/ 120 h 294"/>
                <a:gd name="T24" fmla="*/ 245 w 311"/>
                <a:gd name="T25" fmla="*/ 174 h 294"/>
                <a:gd name="T26" fmla="*/ 208 w 311"/>
                <a:gd name="T27" fmla="*/ 174 h 294"/>
                <a:gd name="T28" fmla="*/ 240 w 311"/>
                <a:gd name="T29" fmla="*/ 261 h 294"/>
                <a:gd name="T30" fmla="*/ 227 w 311"/>
                <a:gd name="T31" fmla="*/ 222 h 294"/>
                <a:gd name="T32" fmla="*/ 217 w 311"/>
                <a:gd name="T33" fmla="*/ 231 h 294"/>
                <a:gd name="T34" fmla="*/ 204 w 311"/>
                <a:gd name="T35" fmla="*/ 294 h 294"/>
                <a:gd name="T36" fmla="*/ 244 w 311"/>
                <a:gd name="T37" fmla="*/ 291 h 294"/>
                <a:gd name="T38" fmla="*/ 302 w 311"/>
                <a:gd name="T39" fmla="*/ 62 h 294"/>
                <a:gd name="T40" fmla="*/ 284 w 311"/>
                <a:gd name="T41" fmla="*/ 36 h 294"/>
                <a:gd name="T42" fmla="*/ 270 w 311"/>
                <a:gd name="T43" fmla="*/ 72 h 294"/>
                <a:gd name="T44" fmla="*/ 307 w 311"/>
                <a:gd name="T45" fmla="*/ 150 h 294"/>
                <a:gd name="T46" fmla="*/ 293 w 311"/>
                <a:gd name="T47" fmla="*/ 111 h 294"/>
                <a:gd name="T48" fmla="*/ 284 w 311"/>
                <a:gd name="T49" fmla="*/ 120 h 294"/>
                <a:gd name="T50" fmla="*/ 270 w 311"/>
                <a:gd name="T51" fmla="*/ 183 h 294"/>
                <a:gd name="T52" fmla="*/ 307 w 311"/>
                <a:gd name="T53" fmla="*/ 150 h 294"/>
                <a:gd name="T54" fmla="*/ 266 w 311"/>
                <a:gd name="T55" fmla="*/ 231 h 294"/>
                <a:gd name="T56" fmla="*/ 302 w 311"/>
                <a:gd name="T57" fmla="*/ 231 h 294"/>
                <a:gd name="T58" fmla="*/ 36 w 311"/>
                <a:gd name="T59" fmla="*/ 44 h 294"/>
                <a:gd name="T60" fmla="*/ 18 w 311"/>
                <a:gd name="T61" fmla="*/ 48 h 294"/>
                <a:gd name="T62" fmla="*/ 4 w 311"/>
                <a:gd name="T63" fmla="*/ 72 h 294"/>
                <a:gd name="T64" fmla="*/ 41 w 311"/>
                <a:gd name="T65" fmla="*/ 39 h 294"/>
                <a:gd name="T66" fmla="*/ 0 w 311"/>
                <a:gd name="T67" fmla="*/ 174 h 294"/>
                <a:gd name="T68" fmla="*/ 45 w 311"/>
                <a:gd name="T69" fmla="*/ 120 h 294"/>
                <a:gd name="T70" fmla="*/ 9 w 311"/>
                <a:gd name="T71" fmla="*/ 120 h 294"/>
                <a:gd name="T72" fmla="*/ 9 w 311"/>
                <a:gd name="T73" fmla="*/ 222 h 294"/>
                <a:gd name="T74" fmla="*/ 36 w 311"/>
                <a:gd name="T75" fmla="*/ 231 h 294"/>
                <a:gd name="T76" fmla="*/ 36 w 311"/>
                <a:gd name="T77" fmla="*/ 222 h 294"/>
                <a:gd name="T78" fmla="*/ 66 w 311"/>
                <a:gd name="T79" fmla="*/ 63 h 294"/>
                <a:gd name="T80" fmla="*/ 112 w 311"/>
                <a:gd name="T81" fmla="*/ 9 h 294"/>
                <a:gd name="T82" fmla="*/ 75 w 311"/>
                <a:gd name="T83" fmla="*/ 9 h 294"/>
                <a:gd name="T84" fmla="*/ 103 w 311"/>
                <a:gd name="T85" fmla="*/ 155 h 294"/>
                <a:gd name="T86" fmla="*/ 71 w 311"/>
                <a:gd name="T87" fmla="*/ 111 h 294"/>
                <a:gd name="T88" fmla="*/ 84 w 311"/>
                <a:gd name="T89" fmla="*/ 174 h 294"/>
                <a:gd name="T90" fmla="*/ 107 w 311"/>
                <a:gd name="T91" fmla="*/ 183 h 294"/>
                <a:gd name="T92" fmla="*/ 103 w 311"/>
                <a:gd name="T93" fmla="*/ 222 h 294"/>
                <a:gd name="T94" fmla="*/ 75 w 311"/>
                <a:gd name="T95" fmla="*/ 294 h 294"/>
                <a:gd name="T96" fmla="*/ 103 w 311"/>
                <a:gd name="T97" fmla="*/ 222 h 294"/>
                <a:gd name="T98" fmla="*/ 103 w 311"/>
                <a:gd name="T99" fmla="*/ 231 h 294"/>
                <a:gd name="T100" fmla="*/ 169 w 311"/>
                <a:gd name="T101" fmla="*/ 284 h 294"/>
                <a:gd name="T102" fmla="*/ 133 w 311"/>
                <a:gd name="T103" fmla="*/ 226 h 294"/>
                <a:gd name="T104" fmla="*/ 137 w 311"/>
                <a:gd name="T105" fmla="*/ 284 h 294"/>
                <a:gd name="T106" fmla="*/ 178 w 311"/>
                <a:gd name="T107" fmla="*/ 28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1" h="294">
                  <a:moveTo>
                    <a:pt x="174" y="39"/>
                  </a:moveTo>
                  <a:cubicBezTo>
                    <a:pt x="170" y="39"/>
                    <a:pt x="169" y="41"/>
                    <a:pt x="169" y="44"/>
                  </a:cubicBezTo>
                  <a:cubicBezTo>
                    <a:pt x="169" y="63"/>
                    <a:pt x="169" y="63"/>
                    <a:pt x="169" y="63"/>
                  </a:cubicBezTo>
                  <a:cubicBezTo>
                    <a:pt x="160" y="63"/>
                    <a:pt x="160" y="63"/>
                    <a:pt x="160" y="63"/>
                  </a:cubicBezTo>
                  <a:cubicBezTo>
                    <a:pt x="160" y="0"/>
                    <a:pt x="160" y="0"/>
                    <a:pt x="160" y="0"/>
                  </a:cubicBezTo>
                  <a:cubicBezTo>
                    <a:pt x="137" y="0"/>
                    <a:pt x="137" y="0"/>
                    <a:pt x="137" y="0"/>
                  </a:cubicBezTo>
                  <a:cubicBezTo>
                    <a:pt x="135" y="0"/>
                    <a:pt x="133" y="1"/>
                    <a:pt x="133" y="5"/>
                  </a:cubicBezTo>
                  <a:cubicBezTo>
                    <a:pt x="133" y="8"/>
                    <a:pt x="135" y="9"/>
                    <a:pt x="137" y="9"/>
                  </a:cubicBezTo>
                  <a:cubicBezTo>
                    <a:pt x="151" y="9"/>
                    <a:pt x="151" y="9"/>
                    <a:pt x="151" y="9"/>
                  </a:cubicBezTo>
                  <a:cubicBezTo>
                    <a:pt x="151" y="63"/>
                    <a:pt x="151" y="63"/>
                    <a:pt x="151" y="63"/>
                  </a:cubicBezTo>
                  <a:cubicBezTo>
                    <a:pt x="137" y="63"/>
                    <a:pt x="137" y="63"/>
                    <a:pt x="137" y="63"/>
                  </a:cubicBezTo>
                  <a:cubicBezTo>
                    <a:pt x="135" y="63"/>
                    <a:pt x="133" y="64"/>
                    <a:pt x="133" y="67"/>
                  </a:cubicBezTo>
                  <a:cubicBezTo>
                    <a:pt x="133" y="71"/>
                    <a:pt x="135" y="72"/>
                    <a:pt x="137" y="72"/>
                  </a:cubicBezTo>
                  <a:cubicBezTo>
                    <a:pt x="174" y="72"/>
                    <a:pt x="174" y="72"/>
                    <a:pt x="174" y="72"/>
                  </a:cubicBezTo>
                  <a:cubicBezTo>
                    <a:pt x="176" y="72"/>
                    <a:pt x="178" y="71"/>
                    <a:pt x="178" y="67"/>
                  </a:cubicBezTo>
                  <a:cubicBezTo>
                    <a:pt x="178" y="44"/>
                    <a:pt x="178" y="44"/>
                    <a:pt x="178" y="44"/>
                  </a:cubicBezTo>
                  <a:cubicBezTo>
                    <a:pt x="178" y="41"/>
                    <a:pt x="177" y="39"/>
                    <a:pt x="174" y="39"/>
                  </a:cubicBezTo>
                  <a:close/>
                  <a:moveTo>
                    <a:pt x="169" y="111"/>
                  </a:moveTo>
                  <a:cubicBezTo>
                    <a:pt x="142" y="111"/>
                    <a:pt x="142" y="111"/>
                    <a:pt x="142" y="111"/>
                  </a:cubicBezTo>
                  <a:cubicBezTo>
                    <a:pt x="137" y="111"/>
                    <a:pt x="133" y="115"/>
                    <a:pt x="133" y="120"/>
                  </a:cubicBezTo>
                  <a:cubicBezTo>
                    <a:pt x="133" y="174"/>
                    <a:pt x="133" y="174"/>
                    <a:pt x="133" y="174"/>
                  </a:cubicBezTo>
                  <a:cubicBezTo>
                    <a:pt x="133" y="179"/>
                    <a:pt x="137" y="183"/>
                    <a:pt x="142" y="183"/>
                  </a:cubicBezTo>
                  <a:cubicBezTo>
                    <a:pt x="169" y="183"/>
                    <a:pt x="169" y="183"/>
                    <a:pt x="169" y="183"/>
                  </a:cubicBezTo>
                  <a:cubicBezTo>
                    <a:pt x="174" y="183"/>
                    <a:pt x="178" y="179"/>
                    <a:pt x="178" y="174"/>
                  </a:cubicBezTo>
                  <a:cubicBezTo>
                    <a:pt x="178" y="120"/>
                    <a:pt x="178" y="120"/>
                    <a:pt x="178" y="120"/>
                  </a:cubicBezTo>
                  <a:cubicBezTo>
                    <a:pt x="178" y="115"/>
                    <a:pt x="174" y="111"/>
                    <a:pt x="169" y="111"/>
                  </a:cubicBezTo>
                  <a:close/>
                  <a:moveTo>
                    <a:pt x="169" y="174"/>
                  </a:moveTo>
                  <a:cubicBezTo>
                    <a:pt x="142" y="174"/>
                    <a:pt x="142" y="174"/>
                    <a:pt x="142" y="174"/>
                  </a:cubicBezTo>
                  <a:cubicBezTo>
                    <a:pt x="142" y="120"/>
                    <a:pt x="142" y="120"/>
                    <a:pt x="142" y="120"/>
                  </a:cubicBezTo>
                  <a:cubicBezTo>
                    <a:pt x="169" y="120"/>
                    <a:pt x="169" y="120"/>
                    <a:pt x="169" y="120"/>
                  </a:cubicBezTo>
                  <a:lnTo>
                    <a:pt x="169" y="174"/>
                  </a:lnTo>
                  <a:close/>
                  <a:moveTo>
                    <a:pt x="236" y="0"/>
                  </a:moveTo>
                  <a:cubicBezTo>
                    <a:pt x="208" y="0"/>
                    <a:pt x="208" y="0"/>
                    <a:pt x="208" y="0"/>
                  </a:cubicBezTo>
                  <a:cubicBezTo>
                    <a:pt x="203" y="0"/>
                    <a:pt x="199" y="4"/>
                    <a:pt x="199" y="9"/>
                  </a:cubicBezTo>
                  <a:cubicBezTo>
                    <a:pt x="199" y="63"/>
                    <a:pt x="199" y="63"/>
                    <a:pt x="199" y="63"/>
                  </a:cubicBezTo>
                  <a:cubicBezTo>
                    <a:pt x="199" y="68"/>
                    <a:pt x="203" y="72"/>
                    <a:pt x="208" y="72"/>
                  </a:cubicBezTo>
                  <a:cubicBezTo>
                    <a:pt x="236" y="72"/>
                    <a:pt x="236" y="72"/>
                    <a:pt x="236" y="72"/>
                  </a:cubicBezTo>
                  <a:cubicBezTo>
                    <a:pt x="241" y="72"/>
                    <a:pt x="245" y="68"/>
                    <a:pt x="245" y="63"/>
                  </a:cubicBezTo>
                  <a:cubicBezTo>
                    <a:pt x="245" y="9"/>
                    <a:pt x="245" y="9"/>
                    <a:pt x="245" y="9"/>
                  </a:cubicBezTo>
                  <a:cubicBezTo>
                    <a:pt x="245" y="4"/>
                    <a:pt x="241" y="0"/>
                    <a:pt x="236" y="0"/>
                  </a:cubicBezTo>
                  <a:close/>
                  <a:moveTo>
                    <a:pt x="236" y="63"/>
                  </a:moveTo>
                  <a:cubicBezTo>
                    <a:pt x="208" y="63"/>
                    <a:pt x="208" y="63"/>
                    <a:pt x="208" y="63"/>
                  </a:cubicBezTo>
                  <a:cubicBezTo>
                    <a:pt x="208" y="9"/>
                    <a:pt x="208" y="9"/>
                    <a:pt x="208" y="9"/>
                  </a:cubicBezTo>
                  <a:cubicBezTo>
                    <a:pt x="236" y="9"/>
                    <a:pt x="236" y="9"/>
                    <a:pt x="236" y="9"/>
                  </a:cubicBezTo>
                  <a:lnTo>
                    <a:pt x="236" y="63"/>
                  </a:lnTo>
                  <a:close/>
                  <a:moveTo>
                    <a:pt x="236" y="111"/>
                  </a:moveTo>
                  <a:cubicBezTo>
                    <a:pt x="208" y="111"/>
                    <a:pt x="208" y="111"/>
                    <a:pt x="208" y="111"/>
                  </a:cubicBezTo>
                  <a:cubicBezTo>
                    <a:pt x="203" y="111"/>
                    <a:pt x="199" y="115"/>
                    <a:pt x="199" y="120"/>
                  </a:cubicBezTo>
                  <a:cubicBezTo>
                    <a:pt x="199" y="174"/>
                    <a:pt x="199" y="174"/>
                    <a:pt x="199" y="174"/>
                  </a:cubicBezTo>
                  <a:cubicBezTo>
                    <a:pt x="199" y="179"/>
                    <a:pt x="203" y="183"/>
                    <a:pt x="208" y="183"/>
                  </a:cubicBezTo>
                  <a:cubicBezTo>
                    <a:pt x="236" y="183"/>
                    <a:pt x="236" y="183"/>
                    <a:pt x="236" y="183"/>
                  </a:cubicBezTo>
                  <a:cubicBezTo>
                    <a:pt x="241" y="183"/>
                    <a:pt x="245" y="179"/>
                    <a:pt x="245" y="174"/>
                  </a:cubicBezTo>
                  <a:cubicBezTo>
                    <a:pt x="245" y="120"/>
                    <a:pt x="245" y="120"/>
                    <a:pt x="245" y="120"/>
                  </a:cubicBezTo>
                  <a:cubicBezTo>
                    <a:pt x="245" y="115"/>
                    <a:pt x="241" y="111"/>
                    <a:pt x="236" y="111"/>
                  </a:cubicBezTo>
                  <a:close/>
                  <a:moveTo>
                    <a:pt x="236" y="174"/>
                  </a:moveTo>
                  <a:cubicBezTo>
                    <a:pt x="208" y="174"/>
                    <a:pt x="208" y="174"/>
                    <a:pt x="208" y="174"/>
                  </a:cubicBezTo>
                  <a:cubicBezTo>
                    <a:pt x="208" y="120"/>
                    <a:pt x="208" y="120"/>
                    <a:pt x="208" y="120"/>
                  </a:cubicBezTo>
                  <a:cubicBezTo>
                    <a:pt x="236" y="120"/>
                    <a:pt x="236" y="120"/>
                    <a:pt x="236" y="120"/>
                  </a:cubicBezTo>
                  <a:lnTo>
                    <a:pt x="236" y="174"/>
                  </a:lnTo>
                  <a:close/>
                  <a:moveTo>
                    <a:pt x="240" y="261"/>
                  </a:moveTo>
                  <a:cubicBezTo>
                    <a:pt x="237" y="261"/>
                    <a:pt x="236" y="263"/>
                    <a:pt x="236" y="266"/>
                  </a:cubicBezTo>
                  <a:cubicBezTo>
                    <a:pt x="235" y="284"/>
                    <a:pt x="235" y="284"/>
                    <a:pt x="235" y="284"/>
                  </a:cubicBezTo>
                  <a:cubicBezTo>
                    <a:pt x="227" y="284"/>
                    <a:pt x="227" y="284"/>
                    <a:pt x="227" y="284"/>
                  </a:cubicBezTo>
                  <a:cubicBezTo>
                    <a:pt x="227" y="222"/>
                    <a:pt x="227" y="222"/>
                    <a:pt x="227" y="222"/>
                  </a:cubicBezTo>
                  <a:cubicBezTo>
                    <a:pt x="204" y="222"/>
                    <a:pt x="204" y="222"/>
                    <a:pt x="204" y="222"/>
                  </a:cubicBezTo>
                  <a:cubicBezTo>
                    <a:pt x="201" y="222"/>
                    <a:pt x="199" y="223"/>
                    <a:pt x="199" y="226"/>
                  </a:cubicBezTo>
                  <a:cubicBezTo>
                    <a:pt x="199" y="230"/>
                    <a:pt x="201" y="231"/>
                    <a:pt x="204" y="231"/>
                  </a:cubicBezTo>
                  <a:cubicBezTo>
                    <a:pt x="217" y="231"/>
                    <a:pt x="217" y="231"/>
                    <a:pt x="217" y="231"/>
                  </a:cubicBezTo>
                  <a:cubicBezTo>
                    <a:pt x="217" y="284"/>
                    <a:pt x="217" y="284"/>
                    <a:pt x="217" y="284"/>
                  </a:cubicBezTo>
                  <a:cubicBezTo>
                    <a:pt x="204" y="284"/>
                    <a:pt x="204" y="284"/>
                    <a:pt x="204" y="284"/>
                  </a:cubicBezTo>
                  <a:cubicBezTo>
                    <a:pt x="201" y="284"/>
                    <a:pt x="199" y="286"/>
                    <a:pt x="199" y="289"/>
                  </a:cubicBezTo>
                  <a:cubicBezTo>
                    <a:pt x="199" y="292"/>
                    <a:pt x="201" y="294"/>
                    <a:pt x="204" y="294"/>
                  </a:cubicBezTo>
                  <a:cubicBezTo>
                    <a:pt x="240" y="294"/>
                    <a:pt x="240" y="294"/>
                    <a:pt x="240" y="294"/>
                  </a:cubicBezTo>
                  <a:cubicBezTo>
                    <a:pt x="240" y="294"/>
                    <a:pt x="240" y="294"/>
                    <a:pt x="240" y="294"/>
                  </a:cubicBezTo>
                  <a:cubicBezTo>
                    <a:pt x="242" y="294"/>
                    <a:pt x="244" y="293"/>
                    <a:pt x="244" y="291"/>
                  </a:cubicBezTo>
                  <a:cubicBezTo>
                    <a:pt x="244" y="291"/>
                    <a:pt x="244" y="291"/>
                    <a:pt x="244" y="291"/>
                  </a:cubicBezTo>
                  <a:cubicBezTo>
                    <a:pt x="245" y="290"/>
                    <a:pt x="245" y="290"/>
                    <a:pt x="245" y="289"/>
                  </a:cubicBezTo>
                  <a:cubicBezTo>
                    <a:pt x="245" y="266"/>
                    <a:pt x="245" y="266"/>
                    <a:pt x="245" y="266"/>
                  </a:cubicBezTo>
                  <a:cubicBezTo>
                    <a:pt x="245" y="263"/>
                    <a:pt x="243" y="261"/>
                    <a:pt x="240" y="261"/>
                  </a:cubicBezTo>
                  <a:close/>
                  <a:moveTo>
                    <a:pt x="302" y="62"/>
                  </a:moveTo>
                  <a:cubicBezTo>
                    <a:pt x="302" y="63"/>
                    <a:pt x="302" y="63"/>
                    <a:pt x="302" y="63"/>
                  </a:cubicBezTo>
                  <a:cubicBezTo>
                    <a:pt x="293" y="63"/>
                    <a:pt x="293" y="63"/>
                    <a:pt x="293" y="63"/>
                  </a:cubicBezTo>
                  <a:cubicBezTo>
                    <a:pt x="293" y="48"/>
                    <a:pt x="293" y="48"/>
                    <a:pt x="293" y="48"/>
                  </a:cubicBezTo>
                  <a:cubicBezTo>
                    <a:pt x="290" y="44"/>
                    <a:pt x="287" y="40"/>
                    <a:pt x="284" y="36"/>
                  </a:cubicBezTo>
                  <a:cubicBezTo>
                    <a:pt x="284" y="63"/>
                    <a:pt x="284" y="63"/>
                    <a:pt x="284" y="63"/>
                  </a:cubicBezTo>
                  <a:cubicBezTo>
                    <a:pt x="270" y="63"/>
                    <a:pt x="270" y="63"/>
                    <a:pt x="270" y="63"/>
                  </a:cubicBezTo>
                  <a:cubicBezTo>
                    <a:pt x="268" y="63"/>
                    <a:pt x="266" y="64"/>
                    <a:pt x="266" y="67"/>
                  </a:cubicBezTo>
                  <a:cubicBezTo>
                    <a:pt x="266" y="71"/>
                    <a:pt x="268" y="72"/>
                    <a:pt x="270" y="72"/>
                  </a:cubicBezTo>
                  <a:cubicBezTo>
                    <a:pt x="307" y="72"/>
                    <a:pt x="307" y="72"/>
                    <a:pt x="307" y="72"/>
                  </a:cubicBezTo>
                  <a:cubicBezTo>
                    <a:pt x="307" y="72"/>
                    <a:pt x="307" y="72"/>
                    <a:pt x="307" y="72"/>
                  </a:cubicBezTo>
                  <a:cubicBezTo>
                    <a:pt x="306" y="69"/>
                    <a:pt x="304" y="65"/>
                    <a:pt x="302" y="62"/>
                  </a:cubicBezTo>
                  <a:close/>
                  <a:moveTo>
                    <a:pt x="307" y="150"/>
                  </a:moveTo>
                  <a:cubicBezTo>
                    <a:pt x="303" y="150"/>
                    <a:pt x="302" y="152"/>
                    <a:pt x="302" y="155"/>
                  </a:cubicBezTo>
                  <a:cubicBezTo>
                    <a:pt x="302" y="174"/>
                    <a:pt x="302" y="174"/>
                    <a:pt x="302" y="174"/>
                  </a:cubicBezTo>
                  <a:cubicBezTo>
                    <a:pt x="293" y="174"/>
                    <a:pt x="293" y="174"/>
                    <a:pt x="293" y="174"/>
                  </a:cubicBezTo>
                  <a:cubicBezTo>
                    <a:pt x="293" y="111"/>
                    <a:pt x="293" y="111"/>
                    <a:pt x="293" y="111"/>
                  </a:cubicBezTo>
                  <a:cubicBezTo>
                    <a:pt x="270" y="111"/>
                    <a:pt x="270" y="111"/>
                    <a:pt x="270" y="111"/>
                  </a:cubicBezTo>
                  <a:cubicBezTo>
                    <a:pt x="268" y="111"/>
                    <a:pt x="266" y="112"/>
                    <a:pt x="266" y="116"/>
                  </a:cubicBezTo>
                  <a:cubicBezTo>
                    <a:pt x="266" y="119"/>
                    <a:pt x="268" y="120"/>
                    <a:pt x="270" y="120"/>
                  </a:cubicBezTo>
                  <a:cubicBezTo>
                    <a:pt x="284" y="120"/>
                    <a:pt x="284" y="120"/>
                    <a:pt x="284" y="120"/>
                  </a:cubicBezTo>
                  <a:cubicBezTo>
                    <a:pt x="284" y="174"/>
                    <a:pt x="284" y="174"/>
                    <a:pt x="284" y="174"/>
                  </a:cubicBezTo>
                  <a:cubicBezTo>
                    <a:pt x="270" y="174"/>
                    <a:pt x="270" y="174"/>
                    <a:pt x="270" y="174"/>
                  </a:cubicBezTo>
                  <a:cubicBezTo>
                    <a:pt x="268" y="174"/>
                    <a:pt x="266" y="175"/>
                    <a:pt x="266" y="178"/>
                  </a:cubicBezTo>
                  <a:cubicBezTo>
                    <a:pt x="266" y="182"/>
                    <a:pt x="268" y="183"/>
                    <a:pt x="270" y="183"/>
                  </a:cubicBezTo>
                  <a:cubicBezTo>
                    <a:pt x="307" y="183"/>
                    <a:pt x="307" y="183"/>
                    <a:pt x="307" y="183"/>
                  </a:cubicBezTo>
                  <a:cubicBezTo>
                    <a:pt x="309" y="183"/>
                    <a:pt x="311" y="182"/>
                    <a:pt x="311" y="178"/>
                  </a:cubicBezTo>
                  <a:cubicBezTo>
                    <a:pt x="311" y="155"/>
                    <a:pt x="311" y="155"/>
                    <a:pt x="311" y="155"/>
                  </a:cubicBezTo>
                  <a:cubicBezTo>
                    <a:pt x="311" y="152"/>
                    <a:pt x="310" y="150"/>
                    <a:pt x="307" y="150"/>
                  </a:cubicBezTo>
                  <a:close/>
                  <a:moveTo>
                    <a:pt x="307" y="223"/>
                  </a:moveTo>
                  <a:cubicBezTo>
                    <a:pt x="305" y="222"/>
                    <a:pt x="304" y="222"/>
                    <a:pt x="302" y="222"/>
                  </a:cubicBezTo>
                  <a:cubicBezTo>
                    <a:pt x="275" y="222"/>
                    <a:pt x="275" y="222"/>
                    <a:pt x="275" y="222"/>
                  </a:cubicBezTo>
                  <a:cubicBezTo>
                    <a:pt x="270" y="222"/>
                    <a:pt x="266" y="226"/>
                    <a:pt x="266" y="231"/>
                  </a:cubicBezTo>
                  <a:cubicBezTo>
                    <a:pt x="266" y="276"/>
                    <a:pt x="266" y="276"/>
                    <a:pt x="266" y="276"/>
                  </a:cubicBezTo>
                  <a:cubicBezTo>
                    <a:pt x="269" y="273"/>
                    <a:pt x="272" y="270"/>
                    <a:pt x="275" y="267"/>
                  </a:cubicBezTo>
                  <a:cubicBezTo>
                    <a:pt x="275" y="231"/>
                    <a:pt x="275" y="231"/>
                    <a:pt x="275" y="231"/>
                  </a:cubicBezTo>
                  <a:cubicBezTo>
                    <a:pt x="302" y="231"/>
                    <a:pt x="302" y="231"/>
                    <a:pt x="302" y="231"/>
                  </a:cubicBezTo>
                  <a:cubicBezTo>
                    <a:pt x="302" y="232"/>
                    <a:pt x="302" y="232"/>
                    <a:pt x="302" y="232"/>
                  </a:cubicBezTo>
                  <a:cubicBezTo>
                    <a:pt x="304" y="229"/>
                    <a:pt x="305" y="226"/>
                    <a:pt x="307" y="223"/>
                  </a:cubicBezTo>
                  <a:close/>
                  <a:moveTo>
                    <a:pt x="41" y="39"/>
                  </a:moveTo>
                  <a:cubicBezTo>
                    <a:pt x="37" y="39"/>
                    <a:pt x="36" y="41"/>
                    <a:pt x="36" y="44"/>
                  </a:cubicBezTo>
                  <a:cubicBezTo>
                    <a:pt x="36" y="63"/>
                    <a:pt x="36" y="63"/>
                    <a:pt x="36" y="63"/>
                  </a:cubicBezTo>
                  <a:cubicBezTo>
                    <a:pt x="27" y="63"/>
                    <a:pt x="27" y="63"/>
                    <a:pt x="27" y="63"/>
                  </a:cubicBezTo>
                  <a:cubicBezTo>
                    <a:pt x="27" y="37"/>
                    <a:pt x="27" y="37"/>
                    <a:pt x="27" y="37"/>
                  </a:cubicBezTo>
                  <a:cubicBezTo>
                    <a:pt x="24" y="40"/>
                    <a:pt x="21" y="44"/>
                    <a:pt x="18" y="48"/>
                  </a:cubicBezTo>
                  <a:cubicBezTo>
                    <a:pt x="18" y="63"/>
                    <a:pt x="18" y="63"/>
                    <a:pt x="18" y="63"/>
                  </a:cubicBezTo>
                  <a:cubicBezTo>
                    <a:pt x="9" y="63"/>
                    <a:pt x="9" y="63"/>
                    <a:pt x="9" y="63"/>
                  </a:cubicBezTo>
                  <a:cubicBezTo>
                    <a:pt x="7" y="66"/>
                    <a:pt x="5" y="69"/>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9" y="270"/>
                    <a:pt x="42" y="273"/>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6"/>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55"/>
                    <a:pt x="112" y="155"/>
                    <a:pt x="112" y="155"/>
                  </a:cubicBezTo>
                  <a:cubicBezTo>
                    <a:pt x="112" y="152"/>
                    <a:pt x="111" y="150"/>
                    <a:pt x="107" y="150"/>
                  </a:cubicBezTo>
                  <a:close/>
                  <a:moveTo>
                    <a:pt x="103" y="222"/>
                  </a:moveTo>
                  <a:cubicBezTo>
                    <a:pt x="75" y="222"/>
                    <a:pt x="75" y="222"/>
                    <a:pt x="75" y="222"/>
                  </a:cubicBezTo>
                  <a:cubicBezTo>
                    <a:pt x="70" y="222"/>
                    <a:pt x="66" y="226"/>
                    <a:pt x="66" y="231"/>
                  </a:cubicBezTo>
                  <a:cubicBezTo>
                    <a:pt x="66" y="284"/>
                    <a:pt x="66" y="284"/>
                    <a:pt x="66" y="284"/>
                  </a:cubicBezTo>
                  <a:cubicBezTo>
                    <a:pt x="66" y="290"/>
                    <a:pt x="70" y="294"/>
                    <a:pt x="75" y="294"/>
                  </a:cubicBezTo>
                  <a:cubicBezTo>
                    <a:pt x="103" y="294"/>
                    <a:pt x="103" y="294"/>
                    <a:pt x="103" y="294"/>
                  </a:cubicBezTo>
                  <a:cubicBezTo>
                    <a:pt x="108" y="294"/>
                    <a:pt x="112" y="290"/>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74" y="261"/>
                  </a:moveTo>
                  <a:cubicBezTo>
                    <a:pt x="170" y="261"/>
                    <a:pt x="169" y="263"/>
                    <a:pt x="169" y="266"/>
                  </a:cubicBezTo>
                  <a:cubicBezTo>
                    <a:pt x="169" y="284"/>
                    <a:pt x="169" y="284"/>
                    <a:pt x="169" y="284"/>
                  </a:cubicBezTo>
                  <a:cubicBezTo>
                    <a:pt x="160" y="284"/>
                    <a:pt x="160" y="284"/>
                    <a:pt x="160" y="284"/>
                  </a:cubicBezTo>
                  <a:cubicBezTo>
                    <a:pt x="160" y="222"/>
                    <a:pt x="160" y="222"/>
                    <a:pt x="160" y="222"/>
                  </a:cubicBezTo>
                  <a:cubicBezTo>
                    <a:pt x="137" y="222"/>
                    <a:pt x="137" y="222"/>
                    <a:pt x="137" y="222"/>
                  </a:cubicBezTo>
                  <a:cubicBezTo>
                    <a:pt x="135" y="222"/>
                    <a:pt x="133" y="223"/>
                    <a:pt x="133" y="226"/>
                  </a:cubicBezTo>
                  <a:cubicBezTo>
                    <a:pt x="133" y="230"/>
                    <a:pt x="135" y="231"/>
                    <a:pt x="137" y="231"/>
                  </a:cubicBezTo>
                  <a:cubicBezTo>
                    <a:pt x="151" y="231"/>
                    <a:pt x="151" y="231"/>
                    <a:pt x="151" y="231"/>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66"/>
                    <a:pt x="178" y="266"/>
                    <a:pt x="178" y="266"/>
                  </a:cubicBezTo>
                  <a:cubicBezTo>
                    <a:pt x="178" y="263"/>
                    <a:pt x="177" y="261"/>
                    <a:pt x="174" y="26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3" name="Freeform 152"/>
            <p:cNvSpPr>
              <a:spLocks noEditPoints="1"/>
            </p:cNvSpPr>
            <p:nvPr userDrawn="1"/>
          </p:nvSpPr>
          <p:spPr bwMode="gray">
            <a:xfrm>
              <a:off x="8702676" y="5491163"/>
              <a:ext cx="322263" cy="528638"/>
            </a:xfrm>
            <a:custGeom>
              <a:avLst/>
              <a:gdLst>
                <a:gd name="T0" fmla="*/ 133 w 178"/>
                <a:gd name="T1" fmla="*/ 5 h 294"/>
                <a:gd name="T2" fmla="*/ 138 w 178"/>
                <a:gd name="T3" fmla="*/ 9 h 294"/>
                <a:gd name="T4" fmla="*/ 137 w 178"/>
                <a:gd name="T5" fmla="*/ 0 h 294"/>
                <a:gd name="T6" fmla="*/ 36 w 178"/>
                <a:gd name="T7" fmla="*/ 44 h 294"/>
                <a:gd name="T8" fmla="*/ 27 w 178"/>
                <a:gd name="T9" fmla="*/ 63 h 294"/>
                <a:gd name="T10" fmla="*/ 22 w 178"/>
                <a:gd name="T11" fmla="*/ 43 h 294"/>
                <a:gd name="T12" fmla="*/ 18 w 178"/>
                <a:gd name="T13" fmla="*/ 48 h 294"/>
                <a:gd name="T14" fmla="*/ 9 w 178"/>
                <a:gd name="T15" fmla="*/ 63 h 294"/>
                <a:gd name="T16" fmla="*/ 4 w 178"/>
                <a:gd name="T17" fmla="*/ 72 h 294"/>
                <a:gd name="T18" fmla="*/ 4 w 178"/>
                <a:gd name="T19" fmla="*/ 72 h 294"/>
                <a:gd name="T20" fmla="*/ 45 w 178"/>
                <a:gd name="T21" fmla="*/ 67 h 294"/>
                <a:gd name="T22" fmla="*/ 41 w 178"/>
                <a:gd name="T23" fmla="*/ 39 h 294"/>
                <a:gd name="T24" fmla="*/ 9 w 178"/>
                <a:gd name="T25" fmla="*/ 111 h 294"/>
                <a:gd name="T26" fmla="*/ 0 w 178"/>
                <a:gd name="T27" fmla="*/ 174 h 294"/>
                <a:gd name="T28" fmla="*/ 36 w 178"/>
                <a:gd name="T29" fmla="*/ 183 h 294"/>
                <a:gd name="T30" fmla="*/ 45 w 178"/>
                <a:gd name="T31" fmla="*/ 120 h 294"/>
                <a:gd name="T32" fmla="*/ 36 w 178"/>
                <a:gd name="T33" fmla="*/ 174 h 294"/>
                <a:gd name="T34" fmla="*/ 9 w 178"/>
                <a:gd name="T35" fmla="*/ 120 h 294"/>
                <a:gd name="T36" fmla="*/ 36 w 178"/>
                <a:gd name="T37" fmla="*/ 174 h 294"/>
                <a:gd name="T38" fmla="*/ 9 w 178"/>
                <a:gd name="T39" fmla="*/ 222 h 294"/>
                <a:gd name="T40" fmla="*/ 4 w 178"/>
                <a:gd name="T41" fmla="*/ 223 h 294"/>
                <a:gd name="T42" fmla="*/ 9 w 178"/>
                <a:gd name="T43" fmla="*/ 231 h 294"/>
                <a:gd name="T44" fmla="*/ 36 w 178"/>
                <a:gd name="T45" fmla="*/ 267 h 294"/>
                <a:gd name="T46" fmla="*/ 45 w 178"/>
                <a:gd name="T47" fmla="*/ 275 h 294"/>
                <a:gd name="T48" fmla="*/ 36 w 178"/>
                <a:gd name="T49" fmla="*/ 222 h 294"/>
                <a:gd name="T50" fmla="*/ 75 w 178"/>
                <a:gd name="T51" fmla="*/ 0 h 294"/>
                <a:gd name="T52" fmla="*/ 66 w 178"/>
                <a:gd name="T53" fmla="*/ 63 h 294"/>
                <a:gd name="T54" fmla="*/ 103 w 178"/>
                <a:gd name="T55" fmla="*/ 72 h 294"/>
                <a:gd name="T56" fmla="*/ 112 w 178"/>
                <a:gd name="T57" fmla="*/ 9 h 294"/>
                <a:gd name="T58" fmla="*/ 103 w 178"/>
                <a:gd name="T59" fmla="*/ 63 h 294"/>
                <a:gd name="T60" fmla="*/ 75 w 178"/>
                <a:gd name="T61" fmla="*/ 9 h 294"/>
                <a:gd name="T62" fmla="*/ 103 w 178"/>
                <a:gd name="T63" fmla="*/ 63 h 294"/>
                <a:gd name="T64" fmla="*/ 107 w 178"/>
                <a:gd name="T65" fmla="*/ 150 h 294"/>
                <a:gd name="T66" fmla="*/ 103 w 178"/>
                <a:gd name="T67" fmla="*/ 174 h 294"/>
                <a:gd name="T68" fmla="*/ 94 w 178"/>
                <a:gd name="T69" fmla="*/ 111 h 294"/>
                <a:gd name="T70" fmla="*/ 66 w 178"/>
                <a:gd name="T71" fmla="*/ 115 h 294"/>
                <a:gd name="T72" fmla="*/ 84 w 178"/>
                <a:gd name="T73" fmla="*/ 120 h 294"/>
                <a:gd name="T74" fmla="*/ 71 w 178"/>
                <a:gd name="T75" fmla="*/ 174 h 294"/>
                <a:gd name="T76" fmla="*/ 71 w 178"/>
                <a:gd name="T77" fmla="*/ 183 h 294"/>
                <a:gd name="T78" fmla="*/ 112 w 178"/>
                <a:gd name="T79" fmla="*/ 178 h 294"/>
                <a:gd name="T80" fmla="*/ 107 w 178"/>
                <a:gd name="T81" fmla="*/ 150 h 294"/>
                <a:gd name="T82" fmla="*/ 75 w 178"/>
                <a:gd name="T83" fmla="*/ 222 h 294"/>
                <a:gd name="T84" fmla="*/ 66 w 178"/>
                <a:gd name="T85" fmla="*/ 284 h 294"/>
                <a:gd name="T86" fmla="*/ 103 w 178"/>
                <a:gd name="T87" fmla="*/ 294 h 294"/>
                <a:gd name="T88" fmla="*/ 112 w 178"/>
                <a:gd name="T89" fmla="*/ 231 h 294"/>
                <a:gd name="T90" fmla="*/ 103 w 178"/>
                <a:gd name="T91" fmla="*/ 284 h 294"/>
                <a:gd name="T92" fmla="*/ 75 w 178"/>
                <a:gd name="T93" fmla="*/ 231 h 294"/>
                <a:gd name="T94" fmla="*/ 103 w 178"/>
                <a:gd name="T95" fmla="*/ 284 h 294"/>
                <a:gd name="T96" fmla="*/ 133 w 178"/>
                <a:gd name="T97" fmla="*/ 226 h 294"/>
                <a:gd name="T98" fmla="*/ 138 w 178"/>
                <a:gd name="T99" fmla="*/ 231 h 294"/>
                <a:gd name="T100" fmla="*/ 169 w 178"/>
                <a:gd name="T101" fmla="*/ 269 h 294"/>
                <a:gd name="T102" fmla="*/ 160 w 178"/>
                <a:gd name="T103" fmla="*/ 284 h 294"/>
                <a:gd name="T104" fmla="*/ 151 w 178"/>
                <a:gd name="T105" fmla="*/ 249 h 294"/>
                <a:gd name="T106" fmla="*/ 137 w 178"/>
                <a:gd name="T107" fmla="*/ 284 h 294"/>
                <a:gd name="T108" fmla="*/ 137 w 178"/>
                <a:gd name="T109" fmla="*/ 294 h 294"/>
                <a:gd name="T110" fmla="*/ 178 w 178"/>
                <a:gd name="T111" fmla="*/ 289 h 294"/>
                <a:gd name="T112" fmla="*/ 169 w 178"/>
                <a:gd name="T113"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8" h="294">
                  <a:moveTo>
                    <a:pt x="137" y="0"/>
                  </a:moveTo>
                  <a:cubicBezTo>
                    <a:pt x="135" y="0"/>
                    <a:pt x="133" y="1"/>
                    <a:pt x="133" y="5"/>
                  </a:cubicBezTo>
                  <a:cubicBezTo>
                    <a:pt x="133" y="8"/>
                    <a:pt x="135" y="9"/>
                    <a:pt x="137" y="9"/>
                  </a:cubicBezTo>
                  <a:cubicBezTo>
                    <a:pt x="138" y="9"/>
                    <a:pt x="138" y="9"/>
                    <a:pt x="138" y="9"/>
                  </a:cubicBezTo>
                  <a:cubicBezTo>
                    <a:pt x="140" y="6"/>
                    <a:pt x="142" y="3"/>
                    <a:pt x="144" y="0"/>
                  </a:cubicBezTo>
                  <a:lnTo>
                    <a:pt x="137" y="0"/>
                  </a:lnTo>
                  <a:close/>
                  <a:moveTo>
                    <a:pt x="41" y="39"/>
                  </a:moveTo>
                  <a:cubicBezTo>
                    <a:pt x="37" y="39"/>
                    <a:pt x="36" y="41"/>
                    <a:pt x="36" y="44"/>
                  </a:cubicBezTo>
                  <a:cubicBezTo>
                    <a:pt x="36" y="63"/>
                    <a:pt x="36" y="63"/>
                    <a:pt x="36" y="63"/>
                  </a:cubicBezTo>
                  <a:cubicBezTo>
                    <a:pt x="27" y="63"/>
                    <a:pt x="27" y="63"/>
                    <a:pt x="27" y="63"/>
                  </a:cubicBezTo>
                  <a:cubicBezTo>
                    <a:pt x="27" y="36"/>
                    <a:pt x="27" y="36"/>
                    <a:pt x="27" y="36"/>
                  </a:cubicBezTo>
                  <a:cubicBezTo>
                    <a:pt x="25" y="38"/>
                    <a:pt x="24" y="40"/>
                    <a:pt x="22" y="43"/>
                  </a:cubicBezTo>
                  <a:cubicBezTo>
                    <a:pt x="22" y="43"/>
                    <a:pt x="21" y="43"/>
                    <a:pt x="21" y="44"/>
                  </a:cubicBezTo>
                  <a:cubicBezTo>
                    <a:pt x="20" y="45"/>
                    <a:pt x="19" y="47"/>
                    <a:pt x="18" y="48"/>
                  </a:cubicBezTo>
                  <a:cubicBezTo>
                    <a:pt x="18" y="63"/>
                    <a:pt x="18" y="63"/>
                    <a:pt x="18" y="63"/>
                  </a:cubicBezTo>
                  <a:cubicBezTo>
                    <a:pt x="9" y="63"/>
                    <a:pt x="9" y="63"/>
                    <a:pt x="9" y="63"/>
                  </a:cubicBezTo>
                  <a:cubicBezTo>
                    <a:pt x="8" y="63"/>
                    <a:pt x="8" y="63"/>
                    <a:pt x="8" y="63"/>
                  </a:cubicBezTo>
                  <a:cubicBezTo>
                    <a:pt x="7" y="66"/>
                    <a:pt x="5" y="69"/>
                    <a:pt x="4" y="72"/>
                  </a:cubicBezTo>
                  <a:cubicBezTo>
                    <a:pt x="4" y="72"/>
                    <a:pt x="4" y="72"/>
                    <a:pt x="4" y="72"/>
                  </a:cubicBezTo>
                  <a:cubicBezTo>
                    <a:pt x="4" y="72"/>
                    <a:pt x="4" y="72"/>
                    <a:pt x="4" y="72"/>
                  </a:cubicBezTo>
                  <a:cubicBezTo>
                    <a:pt x="41" y="72"/>
                    <a:pt x="41" y="72"/>
                    <a:pt x="41" y="72"/>
                  </a:cubicBezTo>
                  <a:cubicBezTo>
                    <a:pt x="43" y="72"/>
                    <a:pt x="45" y="71"/>
                    <a:pt x="45" y="67"/>
                  </a:cubicBezTo>
                  <a:cubicBezTo>
                    <a:pt x="45" y="44"/>
                    <a:pt x="45" y="44"/>
                    <a:pt x="45" y="44"/>
                  </a:cubicBezTo>
                  <a:cubicBezTo>
                    <a:pt x="45" y="41"/>
                    <a:pt x="44" y="39"/>
                    <a:pt x="41" y="39"/>
                  </a:cubicBezTo>
                  <a:close/>
                  <a:moveTo>
                    <a:pt x="36" y="111"/>
                  </a:moveTo>
                  <a:cubicBezTo>
                    <a:pt x="9" y="111"/>
                    <a:pt x="9" y="111"/>
                    <a:pt x="9" y="111"/>
                  </a:cubicBezTo>
                  <a:cubicBezTo>
                    <a:pt x="4" y="111"/>
                    <a:pt x="0" y="115"/>
                    <a:pt x="0" y="120"/>
                  </a:cubicBezTo>
                  <a:cubicBezTo>
                    <a:pt x="0" y="174"/>
                    <a:pt x="0" y="174"/>
                    <a:pt x="0" y="174"/>
                  </a:cubicBezTo>
                  <a:cubicBezTo>
                    <a:pt x="0" y="179"/>
                    <a:pt x="4" y="183"/>
                    <a:pt x="9" y="183"/>
                  </a:cubicBezTo>
                  <a:cubicBezTo>
                    <a:pt x="36" y="183"/>
                    <a:pt x="36" y="183"/>
                    <a:pt x="36" y="183"/>
                  </a:cubicBezTo>
                  <a:cubicBezTo>
                    <a:pt x="41" y="183"/>
                    <a:pt x="45" y="179"/>
                    <a:pt x="45" y="174"/>
                  </a:cubicBezTo>
                  <a:cubicBezTo>
                    <a:pt x="45" y="120"/>
                    <a:pt x="45" y="120"/>
                    <a:pt x="45" y="120"/>
                  </a:cubicBezTo>
                  <a:cubicBezTo>
                    <a:pt x="45" y="115"/>
                    <a:pt x="41" y="111"/>
                    <a:pt x="36" y="111"/>
                  </a:cubicBezTo>
                  <a:close/>
                  <a:moveTo>
                    <a:pt x="36" y="174"/>
                  </a:moveTo>
                  <a:cubicBezTo>
                    <a:pt x="9" y="174"/>
                    <a:pt x="9" y="174"/>
                    <a:pt x="9" y="174"/>
                  </a:cubicBezTo>
                  <a:cubicBezTo>
                    <a:pt x="9" y="120"/>
                    <a:pt x="9" y="120"/>
                    <a:pt x="9" y="120"/>
                  </a:cubicBezTo>
                  <a:cubicBezTo>
                    <a:pt x="36" y="120"/>
                    <a:pt x="36" y="120"/>
                    <a:pt x="36" y="120"/>
                  </a:cubicBezTo>
                  <a:lnTo>
                    <a:pt x="36" y="174"/>
                  </a:lnTo>
                  <a:close/>
                  <a:moveTo>
                    <a:pt x="36" y="222"/>
                  </a:moveTo>
                  <a:cubicBezTo>
                    <a:pt x="9" y="222"/>
                    <a:pt x="9" y="222"/>
                    <a:pt x="9" y="222"/>
                  </a:cubicBezTo>
                  <a:cubicBezTo>
                    <a:pt x="7" y="222"/>
                    <a:pt x="6" y="222"/>
                    <a:pt x="4" y="223"/>
                  </a:cubicBezTo>
                  <a:cubicBezTo>
                    <a:pt x="4" y="223"/>
                    <a:pt x="4" y="223"/>
                    <a:pt x="4" y="223"/>
                  </a:cubicBezTo>
                  <a:cubicBezTo>
                    <a:pt x="6" y="226"/>
                    <a:pt x="7" y="229"/>
                    <a:pt x="9" y="232"/>
                  </a:cubicBezTo>
                  <a:cubicBezTo>
                    <a:pt x="9" y="231"/>
                    <a:pt x="9" y="231"/>
                    <a:pt x="9" y="231"/>
                  </a:cubicBezTo>
                  <a:cubicBezTo>
                    <a:pt x="36" y="231"/>
                    <a:pt x="36" y="231"/>
                    <a:pt x="36" y="231"/>
                  </a:cubicBezTo>
                  <a:cubicBezTo>
                    <a:pt x="36" y="267"/>
                    <a:pt x="36" y="267"/>
                    <a:pt x="36" y="267"/>
                  </a:cubicBezTo>
                  <a:cubicBezTo>
                    <a:pt x="38" y="269"/>
                    <a:pt x="40" y="271"/>
                    <a:pt x="42" y="273"/>
                  </a:cubicBezTo>
                  <a:cubicBezTo>
                    <a:pt x="43" y="274"/>
                    <a:pt x="44" y="274"/>
                    <a:pt x="45" y="275"/>
                  </a:cubicBezTo>
                  <a:cubicBezTo>
                    <a:pt x="45" y="231"/>
                    <a:pt x="45" y="231"/>
                    <a:pt x="45" y="231"/>
                  </a:cubicBezTo>
                  <a:cubicBezTo>
                    <a:pt x="45" y="226"/>
                    <a:pt x="41" y="222"/>
                    <a:pt x="36" y="222"/>
                  </a:cubicBezTo>
                  <a:close/>
                  <a:moveTo>
                    <a:pt x="103" y="0"/>
                  </a:moveTo>
                  <a:cubicBezTo>
                    <a:pt x="75" y="0"/>
                    <a:pt x="75" y="0"/>
                    <a:pt x="75" y="0"/>
                  </a:cubicBezTo>
                  <a:cubicBezTo>
                    <a:pt x="70" y="0"/>
                    <a:pt x="66" y="4"/>
                    <a:pt x="66" y="9"/>
                  </a:cubicBezTo>
                  <a:cubicBezTo>
                    <a:pt x="66" y="63"/>
                    <a:pt x="66" y="63"/>
                    <a:pt x="66" y="63"/>
                  </a:cubicBezTo>
                  <a:cubicBezTo>
                    <a:pt x="66" y="68"/>
                    <a:pt x="70" y="72"/>
                    <a:pt x="75" y="72"/>
                  </a:cubicBezTo>
                  <a:cubicBezTo>
                    <a:pt x="103" y="72"/>
                    <a:pt x="103" y="72"/>
                    <a:pt x="103" y="72"/>
                  </a:cubicBezTo>
                  <a:cubicBezTo>
                    <a:pt x="108" y="72"/>
                    <a:pt x="112" y="68"/>
                    <a:pt x="112" y="63"/>
                  </a:cubicBezTo>
                  <a:cubicBezTo>
                    <a:pt x="112" y="9"/>
                    <a:pt x="112" y="9"/>
                    <a:pt x="112" y="9"/>
                  </a:cubicBezTo>
                  <a:cubicBezTo>
                    <a:pt x="112" y="4"/>
                    <a:pt x="108" y="0"/>
                    <a:pt x="103" y="0"/>
                  </a:cubicBezTo>
                  <a:close/>
                  <a:moveTo>
                    <a:pt x="103" y="63"/>
                  </a:moveTo>
                  <a:cubicBezTo>
                    <a:pt x="75" y="63"/>
                    <a:pt x="75" y="63"/>
                    <a:pt x="75" y="63"/>
                  </a:cubicBezTo>
                  <a:cubicBezTo>
                    <a:pt x="75" y="9"/>
                    <a:pt x="75" y="9"/>
                    <a:pt x="75" y="9"/>
                  </a:cubicBezTo>
                  <a:cubicBezTo>
                    <a:pt x="103" y="9"/>
                    <a:pt x="103" y="9"/>
                    <a:pt x="103" y="9"/>
                  </a:cubicBezTo>
                  <a:lnTo>
                    <a:pt x="103" y="63"/>
                  </a:lnTo>
                  <a:close/>
                  <a:moveTo>
                    <a:pt x="107" y="150"/>
                  </a:moveTo>
                  <a:cubicBezTo>
                    <a:pt x="107" y="150"/>
                    <a:pt x="107" y="150"/>
                    <a:pt x="107" y="150"/>
                  </a:cubicBezTo>
                  <a:cubicBezTo>
                    <a:pt x="104" y="150"/>
                    <a:pt x="103" y="152"/>
                    <a:pt x="103" y="155"/>
                  </a:cubicBezTo>
                  <a:cubicBezTo>
                    <a:pt x="103" y="174"/>
                    <a:pt x="103" y="174"/>
                    <a:pt x="103" y="174"/>
                  </a:cubicBezTo>
                  <a:cubicBezTo>
                    <a:pt x="94" y="174"/>
                    <a:pt x="94" y="174"/>
                    <a:pt x="94" y="174"/>
                  </a:cubicBezTo>
                  <a:cubicBezTo>
                    <a:pt x="94" y="111"/>
                    <a:pt x="94" y="111"/>
                    <a:pt x="94" y="111"/>
                  </a:cubicBezTo>
                  <a:cubicBezTo>
                    <a:pt x="71" y="111"/>
                    <a:pt x="71" y="111"/>
                    <a:pt x="71" y="111"/>
                  </a:cubicBezTo>
                  <a:cubicBezTo>
                    <a:pt x="68" y="111"/>
                    <a:pt x="66" y="112"/>
                    <a:pt x="66" y="115"/>
                  </a:cubicBezTo>
                  <a:cubicBezTo>
                    <a:pt x="66" y="119"/>
                    <a:pt x="68" y="120"/>
                    <a:pt x="71" y="120"/>
                  </a:cubicBezTo>
                  <a:cubicBezTo>
                    <a:pt x="84" y="120"/>
                    <a:pt x="84" y="120"/>
                    <a:pt x="84" y="120"/>
                  </a:cubicBezTo>
                  <a:cubicBezTo>
                    <a:pt x="84" y="174"/>
                    <a:pt x="84" y="174"/>
                    <a:pt x="84" y="174"/>
                  </a:cubicBezTo>
                  <a:cubicBezTo>
                    <a:pt x="71" y="174"/>
                    <a:pt x="71" y="174"/>
                    <a:pt x="71" y="174"/>
                  </a:cubicBezTo>
                  <a:cubicBezTo>
                    <a:pt x="68" y="174"/>
                    <a:pt x="66" y="175"/>
                    <a:pt x="66" y="178"/>
                  </a:cubicBezTo>
                  <a:cubicBezTo>
                    <a:pt x="66" y="181"/>
                    <a:pt x="68" y="183"/>
                    <a:pt x="71" y="183"/>
                  </a:cubicBezTo>
                  <a:cubicBezTo>
                    <a:pt x="107" y="183"/>
                    <a:pt x="107" y="183"/>
                    <a:pt x="107" y="183"/>
                  </a:cubicBezTo>
                  <a:cubicBezTo>
                    <a:pt x="110" y="183"/>
                    <a:pt x="112" y="181"/>
                    <a:pt x="112" y="178"/>
                  </a:cubicBezTo>
                  <a:cubicBezTo>
                    <a:pt x="112" y="172"/>
                    <a:pt x="112" y="172"/>
                    <a:pt x="112" y="172"/>
                  </a:cubicBezTo>
                  <a:cubicBezTo>
                    <a:pt x="110" y="165"/>
                    <a:pt x="108" y="158"/>
                    <a:pt x="107" y="150"/>
                  </a:cubicBezTo>
                  <a:close/>
                  <a:moveTo>
                    <a:pt x="103" y="222"/>
                  </a:moveTo>
                  <a:cubicBezTo>
                    <a:pt x="75" y="222"/>
                    <a:pt x="75" y="222"/>
                    <a:pt x="75" y="222"/>
                  </a:cubicBezTo>
                  <a:cubicBezTo>
                    <a:pt x="70" y="222"/>
                    <a:pt x="66" y="226"/>
                    <a:pt x="66" y="231"/>
                  </a:cubicBezTo>
                  <a:cubicBezTo>
                    <a:pt x="66" y="284"/>
                    <a:pt x="66" y="284"/>
                    <a:pt x="66" y="284"/>
                  </a:cubicBezTo>
                  <a:cubicBezTo>
                    <a:pt x="66" y="289"/>
                    <a:pt x="70" y="294"/>
                    <a:pt x="75" y="294"/>
                  </a:cubicBezTo>
                  <a:cubicBezTo>
                    <a:pt x="103" y="294"/>
                    <a:pt x="103" y="294"/>
                    <a:pt x="103" y="294"/>
                  </a:cubicBezTo>
                  <a:cubicBezTo>
                    <a:pt x="108" y="294"/>
                    <a:pt x="112" y="289"/>
                    <a:pt x="112" y="284"/>
                  </a:cubicBezTo>
                  <a:cubicBezTo>
                    <a:pt x="112" y="231"/>
                    <a:pt x="112" y="231"/>
                    <a:pt x="112" y="231"/>
                  </a:cubicBezTo>
                  <a:cubicBezTo>
                    <a:pt x="112" y="226"/>
                    <a:pt x="108" y="222"/>
                    <a:pt x="103" y="222"/>
                  </a:cubicBezTo>
                  <a:close/>
                  <a:moveTo>
                    <a:pt x="103" y="284"/>
                  </a:moveTo>
                  <a:cubicBezTo>
                    <a:pt x="75" y="284"/>
                    <a:pt x="75" y="284"/>
                    <a:pt x="75" y="284"/>
                  </a:cubicBezTo>
                  <a:cubicBezTo>
                    <a:pt x="75" y="231"/>
                    <a:pt x="75" y="231"/>
                    <a:pt x="75" y="231"/>
                  </a:cubicBezTo>
                  <a:cubicBezTo>
                    <a:pt x="103" y="231"/>
                    <a:pt x="103" y="231"/>
                    <a:pt x="103" y="231"/>
                  </a:cubicBezTo>
                  <a:lnTo>
                    <a:pt x="103" y="284"/>
                  </a:lnTo>
                  <a:close/>
                  <a:moveTo>
                    <a:pt x="133" y="224"/>
                  </a:moveTo>
                  <a:cubicBezTo>
                    <a:pt x="133" y="224"/>
                    <a:pt x="133" y="225"/>
                    <a:pt x="133" y="226"/>
                  </a:cubicBezTo>
                  <a:cubicBezTo>
                    <a:pt x="133" y="230"/>
                    <a:pt x="135" y="231"/>
                    <a:pt x="137" y="231"/>
                  </a:cubicBezTo>
                  <a:cubicBezTo>
                    <a:pt x="138" y="231"/>
                    <a:pt x="138" y="231"/>
                    <a:pt x="138" y="231"/>
                  </a:cubicBezTo>
                  <a:cubicBezTo>
                    <a:pt x="136" y="229"/>
                    <a:pt x="135" y="226"/>
                    <a:pt x="133" y="224"/>
                  </a:cubicBezTo>
                  <a:close/>
                  <a:moveTo>
                    <a:pt x="169" y="269"/>
                  </a:moveTo>
                  <a:cubicBezTo>
                    <a:pt x="169" y="284"/>
                    <a:pt x="169" y="284"/>
                    <a:pt x="169" y="284"/>
                  </a:cubicBezTo>
                  <a:cubicBezTo>
                    <a:pt x="160" y="284"/>
                    <a:pt x="160" y="284"/>
                    <a:pt x="160" y="284"/>
                  </a:cubicBezTo>
                  <a:cubicBezTo>
                    <a:pt x="160" y="260"/>
                    <a:pt x="160" y="260"/>
                    <a:pt x="160" y="260"/>
                  </a:cubicBezTo>
                  <a:cubicBezTo>
                    <a:pt x="157" y="256"/>
                    <a:pt x="154" y="253"/>
                    <a:pt x="151" y="249"/>
                  </a:cubicBezTo>
                  <a:cubicBezTo>
                    <a:pt x="151" y="284"/>
                    <a:pt x="151" y="284"/>
                    <a:pt x="151" y="284"/>
                  </a:cubicBezTo>
                  <a:cubicBezTo>
                    <a:pt x="137" y="284"/>
                    <a:pt x="137" y="284"/>
                    <a:pt x="137" y="284"/>
                  </a:cubicBezTo>
                  <a:cubicBezTo>
                    <a:pt x="135" y="284"/>
                    <a:pt x="133" y="286"/>
                    <a:pt x="133" y="289"/>
                  </a:cubicBezTo>
                  <a:cubicBezTo>
                    <a:pt x="133" y="292"/>
                    <a:pt x="135" y="294"/>
                    <a:pt x="137" y="294"/>
                  </a:cubicBezTo>
                  <a:cubicBezTo>
                    <a:pt x="174" y="294"/>
                    <a:pt x="174" y="294"/>
                    <a:pt x="174" y="294"/>
                  </a:cubicBezTo>
                  <a:cubicBezTo>
                    <a:pt x="176" y="294"/>
                    <a:pt x="178" y="292"/>
                    <a:pt x="178" y="289"/>
                  </a:cubicBezTo>
                  <a:cubicBezTo>
                    <a:pt x="178" y="277"/>
                    <a:pt x="178" y="277"/>
                    <a:pt x="178" y="277"/>
                  </a:cubicBezTo>
                  <a:cubicBezTo>
                    <a:pt x="175" y="274"/>
                    <a:pt x="172" y="272"/>
                    <a:pt x="169" y="269"/>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4" name="Freeform 153"/>
            <p:cNvSpPr>
              <a:spLocks/>
            </p:cNvSpPr>
            <p:nvPr userDrawn="1"/>
          </p:nvSpPr>
          <p:spPr bwMode="gray">
            <a:xfrm>
              <a:off x="11164888" y="5548313"/>
              <a:ext cx="73025" cy="74613"/>
            </a:xfrm>
            <a:custGeom>
              <a:avLst/>
              <a:gdLst>
                <a:gd name="T0" fmla="*/ 40 w 41"/>
                <a:gd name="T1" fmla="*/ 23 h 41"/>
                <a:gd name="T2" fmla="*/ 19 w 41"/>
                <a:gd name="T3" fmla="*/ 40 h 41"/>
                <a:gd name="T4" fmla="*/ 2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9" y="40"/>
                  </a:cubicBezTo>
                  <a:cubicBezTo>
                    <a:pt x="8" y="39"/>
                    <a:pt x="0" y="29"/>
                    <a:pt x="2" y="18"/>
                  </a:cubicBezTo>
                  <a:cubicBezTo>
                    <a:pt x="3" y="8"/>
                    <a:pt x="12" y="0"/>
                    <a:pt x="23" y="1"/>
                  </a:cubicBezTo>
                  <a:cubicBezTo>
                    <a:pt x="34"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5" name="Freeform 154"/>
            <p:cNvSpPr>
              <a:spLocks/>
            </p:cNvSpPr>
            <p:nvPr userDrawn="1"/>
          </p:nvSpPr>
          <p:spPr bwMode="gray">
            <a:xfrm>
              <a:off x="11156951" y="5618163"/>
              <a:ext cx="74613" cy="73025"/>
            </a:xfrm>
            <a:custGeom>
              <a:avLst/>
              <a:gdLst>
                <a:gd name="T0" fmla="*/ 40 w 41"/>
                <a:gd name="T1" fmla="*/ 22 h 40"/>
                <a:gd name="T2" fmla="*/ 19 w 41"/>
                <a:gd name="T3" fmla="*/ 39 h 40"/>
                <a:gd name="T4" fmla="*/ 1 w 41"/>
                <a:gd name="T5" fmla="*/ 18 h 40"/>
                <a:gd name="T6" fmla="*/ 23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9" y="33"/>
                    <a:pt x="29" y="40"/>
                    <a:pt x="19" y="39"/>
                  </a:cubicBezTo>
                  <a:cubicBezTo>
                    <a:pt x="8" y="38"/>
                    <a:pt x="0" y="29"/>
                    <a:pt x="1" y="18"/>
                  </a:cubicBezTo>
                  <a:cubicBezTo>
                    <a:pt x="3" y="7"/>
                    <a:pt x="12" y="0"/>
                    <a:pt x="23"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6" name="Freeform 155"/>
            <p:cNvSpPr>
              <a:spLocks/>
            </p:cNvSpPr>
            <p:nvPr userDrawn="1"/>
          </p:nvSpPr>
          <p:spPr bwMode="gray">
            <a:xfrm>
              <a:off x="11150601" y="5686425"/>
              <a:ext cx="73025" cy="74613"/>
            </a:xfrm>
            <a:custGeom>
              <a:avLst/>
              <a:gdLst>
                <a:gd name="T0" fmla="*/ 40 w 41"/>
                <a:gd name="T1" fmla="*/ 23 h 41"/>
                <a:gd name="T2" fmla="*/ 18 w 41"/>
                <a:gd name="T3" fmla="*/ 40 h 41"/>
                <a:gd name="T4" fmla="*/ 1 w 41"/>
                <a:gd name="T5" fmla="*/ 18 h 41"/>
                <a:gd name="T6" fmla="*/ 23 w 41"/>
                <a:gd name="T7" fmla="*/ 1 h 41"/>
                <a:gd name="T8" fmla="*/ 40 w 41"/>
                <a:gd name="T9" fmla="*/ 23 h 41"/>
              </a:gdLst>
              <a:ahLst/>
              <a:cxnLst>
                <a:cxn ang="0">
                  <a:pos x="T0" y="T1"/>
                </a:cxn>
                <a:cxn ang="0">
                  <a:pos x="T2" y="T3"/>
                </a:cxn>
                <a:cxn ang="0">
                  <a:pos x="T4" y="T5"/>
                </a:cxn>
                <a:cxn ang="0">
                  <a:pos x="T6" y="T7"/>
                </a:cxn>
                <a:cxn ang="0">
                  <a:pos x="T8" y="T9"/>
                </a:cxn>
              </a:cxnLst>
              <a:rect l="0" t="0" r="r" b="b"/>
              <a:pathLst>
                <a:path w="41" h="41">
                  <a:moveTo>
                    <a:pt x="40" y="23"/>
                  </a:moveTo>
                  <a:cubicBezTo>
                    <a:pt x="39" y="33"/>
                    <a:pt x="29" y="41"/>
                    <a:pt x="18" y="40"/>
                  </a:cubicBezTo>
                  <a:cubicBezTo>
                    <a:pt x="8" y="39"/>
                    <a:pt x="0" y="29"/>
                    <a:pt x="1" y="18"/>
                  </a:cubicBezTo>
                  <a:cubicBezTo>
                    <a:pt x="2" y="8"/>
                    <a:pt x="12" y="0"/>
                    <a:pt x="23" y="1"/>
                  </a:cubicBezTo>
                  <a:cubicBezTo>
                    <a:pt x="33" y="2"/>
                    <a:pt x="41" y="12"/>
                    <a:pt x="40"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7" name="Freeform 156"/>
            <p:cNvSpPr>
              <a:spLocks/>
            </p:cNvSpPr>
            <p:nvPr userDrawn="1"/>
          </p:nvSpPr>
          <p:spPr bwMode="gray">
            <a:xfrm>
              <a:off x="11142663" y="5757863"/>
              <a:ext cx="74613" cy="71438"/>
            </a:xfrm>
            <a:custGeom>
              <a:avLst/>
              <a:gdLst>
                <a:gd name="T0" fmla="*/ 40 w 41"/>
                <a:gd name="T1" fmla="*/ 22 h 40"/>
                <a:gd name="T2" fmla="*/ 18 w 41"/>
                <a:gd name="T3" fmla="*/ 39 h 40"/>
                <a:gd name="T4" fmla="*/ 1 w 41"/>
                <a:gd name="T5" fmla="*/ 18 h 40"/>
                <a:gd name="T6" fmla="*/ 22 w 41"/>
                <a:gd name="T7" fmla="*/ 1 h 40"/>
                <a:gd name="T8" fmla="*/ 40 w 41"/>
                <a:gd name="T9" fmla="*/ 22 h 40"/>
              </a:gdLst>
              <a:ahLst/>
              <a:cxnLst>
                <a:cxn ang="0">
                  <a:pos x="T0" y="T1"/>
                </a:cxn>
                <a:cxn ang="0">
                  <a:pos x="T2" y="T3"/>
                </a:cxn>
                <a:cxn ang="0">
                  <a:pos x="T4" y="T5"/>
                </a:cxn>
                <a:cxn ang="0">
                  <a:pos x="T6" y="T7"/>
                </a:cxn>
                <a:cxn ang="0">
                  <a:pos x="T8" y="T9"/>
                </a:cxn>
              </a:cxnLst>
              <a:rect l="0" t="0" r="r" b="b"/>
              <a:pathLst>
                <a:path w="41" h="40">
                  <a:moveTo>
                    <a:pt x="40" y="22"/>
                  </a:moveTo>
                  <a:cubicBezTo>
                    <a:pt x="38" y="33"/>
                    <a:pt x="29" y="40"/>
                    <a:pt x="18" y="39"/>
                  </a:cubicBezTo>
                  <a:cubicBezTo>
                    <a:pt x="8" y="38"/>
                    <a:pt x="0" y="29"/>
                    <a:pt x="1" y="18"/>
                  </a:cubicBezTo>
                  <a:cubicBezTo>
                    <a:pt x="2" y="7"/>
                    <a:pt x="12" y="0"/>
                    <a:pt x="22" y="1"/>
                  </a:cubicBezTo>
                  <a:cubicBezTo>
                    <a:pt x="33" y="2"/>
                    <a:pt x="41" y="11"/>
                    <a:pt x="40"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8" name="Freeform 157"/>
            <p:cNvSpPr>
              <a:spLocks/>
            </p:cNvSpPr>
            <p:nvPr userDrawn="1"/>
          </p:nvSpPr>
          <p:spPr bwMode="gray">
            <a:xfrm>
              <a:off x="11136313" y="5826125"/>
              <a:ext cx="73025" cy="73025"/>
            </a:xfrm>
            <a:custGeom>
              <a:avLst/>
              <a:gdLst>
                <a:gd name="T0" fmla="*/ 39 w 41"/>
                <a:gd name="T1" fmla="*/ 23 h 41"/>
                <a:gd name="T2" fmla="*/ 18 w 41"/>
                <a:gd name="T3" fmla="*/ 40 h 41"/>
                <a:gd name="T4" fmla="*/ 1 w 41"/>
                <a:gd name="T5" fmla="*/ 18 h 41"/>
                <a:gd name="T6" fmla="*/ 22 w 41"/>
                <a:gd name="T7" fmla="*/ 1 h 41"/>
                <a:gd name="T8" fmla="*/ 39 w 41"/>
                <a:gd name="T9" fmla="*/ 23 h 41"/>
              </a:gdLst>
              <a:ahLst/>
              <a:cxnLst>
                <a:cxn ang="0">
                  <a:pos x="T0" y="T1"/>
                </a:cxn>
                <a:cxn ang="0">
                  <a:pos x="T2" y="T3"/>
                </a:cxn>
                <a:cxn ang="0">
                  <a:pos x="T4" y="T5"/>
                </a:cxn>
                <a:cxn ang="0">
                  <a:pos x="T6" y="T7"/>
                </a:cxn>
                <a:cxn ang="0">
                  <a:pos x="T8" y="T9"/>
                </a:cxn>
              </a:cxnLst>
              <a:rect l="0" t="0" r="r" b="b"/>
              <a:pathLst>
                <a:path w="41" h="41">
                  <a:moveTo>
                    <a:pt x="39" y="23"/>
                  </a:moveTo>
                  <a:cubicBezTo>
                    <a:pt x="38" y="33"/>
                    <a:pt x="29" y="41"/>
                    <a:pt x="18" y="40"/>
                  </a:cubicBezTo>
                  <a:cubicBezTo>
                    <a:pt x="7" y="39"/>
                    <a:pt x="0" y="29"/>
                    <a:pt x="1" y="18"/>
                  </a:cubicBezTo>
                  <a:cubicBezTo>
                    <a:pt x="2" y="8"/>
                    <a:pt x="12" y="0"/>
                    <a:pt x="22" y="1"/>
                  </a:cubicBezTo>
                  <a:cubicBezTo>
                    <a:pt x="33" y="2"/>
                    <a:pt x="41" y="12"/>
                    <a:pt x="39" y="2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9" name="Freeform 158"/>
            <p:cNvSpPr>
              <a:spLocks/>
            </p:cNvSpPr>
            <p:nvPr userDrawn="1"/>
          </p:nvSpPr>
          <p:spPr bwMode="gray">
            <a:xfrm>
              <a:off x="11128376" y="5895975"/>
              <a:ext cx="71438" cy="71438"/>
            </a:xfrm>
            <a:custGeom>
              <a:avLst/>
              <a:gdLst>
                <a:gd name="T0" fmla="*/ 39 w 40"/>
                <a:gd name="T1" fmla="*/ 22 h 40"/>
                <a:gd name="T2" fmla="*/ 18 w 40"/>
                <a:gd name="T3" fmla="*/ 39 h 40"/>
                <a:gd name="T4" fmla="*/ 1 w 40"/>
                <a:gd name="T5" fmla="*/ 18 h 40"/>
                <a:gd name="T6" fmla="*/ 22 w 40"/>
                <a:gd name="T7" fmla="*/ 1 h 40"/>
                <a:gd name="T8" fmla="*/ 39 w 40"/>
                <a:gd name="T9" fmla="*/ 22 h 40"/>
              </a:gdLst>
              <a:ahLst/>
              <a:cxnLst>
                <a:cxn ang="0">
                  <a:pos x="T0" y="T1"/>
                </a:cxn>
                <a:cxn ang="0">
                  <a:pos x="T2" y="T3"/>
                </a:cxn>
                <a:cxn ang="0">
                  <a:pos x="T4" y="T5"/>
                </a:cxn>
                <a:cxn ang="0">
                  <a:pos x="T6" y="T7"/>
                </a:cxn>
                <a:cxn ang="0">
                  <a:pos x="T8" y="T9"/>
                </a:cxn>
              </a:cxnLst>
              <a:rect l="0" t="0" r="r" b="b"/>
              <a:pathLst>
                <a:path w="40" h="40">
                  <a:moveTo>
                    <a:pt x="39" y="22"/>
                  </a:moveTo>
                  <a:cubicBezTo>
                    <a:pt x="38" y="33"/>
                    <a:pt x="29" y="40"/>
                    <a:pt x="18" y="39"/>
                  </a:cubicBezTo>
                  <a:cubicBezTo>
                    <a:pt x="7" y="38"/>
                    <a:pt x="0" y="29"/>
                    <a:pt x="1" y="18"/>
                  </a:cubicBezTo>
                  <a:cubicBezTo>
                    <a:pt x="2" y="7"/>
                    <a:pt x="11" y="0"/>
                    <a:pt x="22" y="1"/>
                  </a:cubicBezTo>
                  <a:cubicBezTo>
                    <a:pt x="33" y="2"/>
                    <a:pt x="40" y="11"/>
                    <a:pt x="39" y="22"/>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0" name="Freeform 159"/>
            <p:cNvSpPr>
              <a:spLocks/>
            </p:cNvSpPr>
            <p:nvPr userDrawn="1"/>
          </p:nvSpPr>
          <p:spPr bwMode="gray">
            <a:xfrm>
              <a:off x="8037513" y="5781675"/>
              <a:ext cx="649288" cy="263525"/>
            </a:xfrm>
            <a:custGeom>
              <a:avLst/>
              <a:gdLst>
                <a:gd name="T0" fmla="*/ 39 w 360"/>
                <a:gd name="T1" fmla="*/ 142 h 146"/>
                <a:gd name="T2" fmla="*/ 360 w 360"/>
                <a:gd name="T3" fmla="*/ 55 h 146"/>
                <a:gd name="T4" fmla="*/ 345 w 360"/>
                <a:gd name="T5" fmla="*/ 0 h 146"/>
                <a:gd name="T6" fmla="*/ 25 w 360"/>
                <a:gd name="T7" fmla="*/ 87 h 146"/>
                <a:gd name="T8" fmla="*/ 4 w 360"/>
                <a:gd name="T9" fmla="*/ 121 h 146"/>
                <a:gd name="T10" fmla="*/ 39 w 360"/>
                <a:gd name="T11" fmla="*/ 142 h 146"/>
              </a:gdLst>
              <a:ahLst/>
              <a:cxnLst>
                <a:cxn ang="0">
                  <a:pos x="T0" y="T1"/>
                </a:cxn>
                <a:cxn ang="0">
                  <a:pos x="T2" y="T3"/>
                </a:cxn>
                <a:cxn ang="0">
                  <a:pos x="T4" y="T5"/>
                </a:cxn>
                <a:cxn ang="0">
                  <a:pos x="T6" y="T7"/>
                </a:cxn>
                <a:cxn ang="0">
                  <a:pos x="T8" y="T9"/>
                </a:cxn>
                <a:cxn ang="0">
                  <a:pos x="T10" y="T11"/>
                </a:cxn>
              </a:cxnLst>
              <a:rect l="0" t="0" r="r" b="b"/>
              <a:pathLst>
                <a:path w="360" h="146">
                  <a:moveTo>
                    <a:pt x="39" y="142"/>
                  </a:moveTo>
                  <a:cubicBezTo>
                    <a:pt x="360" y="55"/>
                    <a:pt x="360" y="55"/>
                    <a:pt x="360" y="55"/>
                  </a:cubicBezTo>
                  <a:cubicBezTo>
                    <a:pt x="345" y="0"/>
                    <a:pt x="345" y="0"/>
                    <a:pt x="345" y="0"/>
                  </a:cubicBezTo>
                  <a:cubicBezTo>
                    <a:pt x="25" y="87"/>
                    <a:pt x="25" y="87"/>
                    <a:pt x="25" y="87"/>
                  </a:cubicBezTo>
                  <a:cubicBezTo>
                    <a:pt x="9" y="91"/>
                    <a:pt x="0" y="106"/>
                    <a:pt x="4" y="121"/>
                  </a:cubicBezTo>
                  <a:cubicBezTo>
                    <a:pt x="9" y="137"/>
                    <a:pt x="24" y="146"/>
                    <a:pt x="39" y="142"/>
                  </a:cubicBezTo>
                </a:path>
              </a:pathLst>
            </a:custGeom>
            <a:solidFill>
              <a:srgbClr val="107C1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1" name="Freeform 160"/>
            <p:cNvSpPr>
              <a:spLocks/>
            </p:cNvSpPr>
            <p:nvPr userDrawn="1"/>
          </p:nvSpPr>
          <p:spPr bwMode="gray">
            <a:xfrm>
              <a:off x="8070851" y="5924550"/>
              <a:ext cx="90488" cy="114300"/>
            </a:xfrm>
            <a:custGeom>
              <a:avLst/>
              <a:gdLst>
                <a:gd name="T0" fmla="*/ 33 w 50"/>
                <a:gd name="T1" fmla="*/ 0 h 64"/>
                <a:gd name="T2" fmla="*/ 6 w 50"/>
                <a:gd name="T3" fmla="*/ 8 h 64"/>
                <a:gd name="T4" fmla="*/ 3 w 50"/>
                <a:gd name="T5" fmla="*/ 8 h 64"/>
                <a:gd name="T6" fmla="*/ 3 w 50"/>
                <a:gd name="T7" fmla="*/ 8 h 64"/>
                <a:gd name="T8" fmla="*/ 0 w 50"/>
                <a:gd name="T9" fmla="*/ 10 h 64"/>
                <a:gd name="T10" fmla="*/ 10 w 50"/>
                <a:gd name="T11" fmla="*/ 63 h 64"/>
                <a:gd name="T12" fmla="*/ 15 w 50"/>
                <a:gd name="T13" fmla="*/ 64 h 64"/>
                <a:gd name="T14" fmla="*/ 16 w 50"/>
                <a:gd name="T15" fmla="*/ 63 h 64"/>
                <a:gd name="T16" fmla="*/ 18 w 50"/>
                <a:gd name="T17" fmla="*/ 63 h 64"/>
                <a:gd name="T18" fmla="*/ 20 w 50"/>
                <a:gd name="T19" fmla="*/ 63 h 64"/>
                <a:gd name="T20" fmla="*/ 50 w 50"/>
                <a:gd name="T21" fmla="*/ 55 h 64"/>
                <a:gd name="T22" fmla="*/ 33 w 50"/>
                <a:gd name="T2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64">
                  <a:moveTo>
                    <a:pt x="33" y="0"/>
                  </a:moveTo>
                  <a:cubicBezTo>
                    <a:pt x="6" y="8"/>
                    <a:pt x="6" y="8"/>
                    <a:pt x="6" y="8"/>
                  </a:cubicBezTo>
                  <a:cubicBezTo>
                    <a:pt x="5" y="8"/>
                    <a:pt x="4" y="8"/>
                    <a:pt x="3" y="8"/>
                  </a:cubicBezTo>
                  <a:cubicBezTo>
                    <a:pt x="3" y="8"/>
                    <a:pt x="3" y="8"/>
                    <a:pt x="3" y="8"/>
                  </a:cubicBezTo>
                  <a:cubicBezTo>
                    <a:pt x="2" y="9"/>
                    <a:pt x="1" y="9"/>
                    <a:pt x="0" y="10"/>
                  </a:cubicBezTo>
                  <a:cubicBezTo>
                    <a:pt x="10" y="63"/>
                    <a:pt x="10" y="63"/>
                    <a:pt x="10" y="63"/>
                  </a:cubicBezTo>
                  <a:cubicBezTo>
                    <a:pt x="12" y="64"/>
                    <a:pt x="13" y="64"/>
                    <a:pt x="15" y="64"/>
                  </a:cubicBezTo>
                  <a:cubicBezTo>
                    <a:pt x="16" y="63"/>
                    <a:pt x="16" y="63"/>
                    <a:pt x="16" y="63"/>
                  </a:cubicBezTo>
                  <a:cubicBezTo>
                    <a:pt x="16" y="63"/>
                    <a:pt x="17" y="63"/>
                    <a:pt x="18" y="63"/>
                  </a:cubicBezTo>
                  <a:cubicBezTo>
                    <a:pt x="19" y="63"/>
                    <a:pt x="19" y="63"/>
                    <a:pt x="20" y="63"/>
                  </a:cubicBezTo>
                  <a:cubicBezTo>
                    <a:pt x="50" y="55"/>
                    <a:pt x="50" y="55"/>
                    <a:pt x="50" y="55"/>
                  </a:cubicBezTo>
                  <a:lnTo>
                    <a:pt x="33" y="0"/>
                  </a:lnTo>
                  <a:close/>
                </a:path>
              </a:pathLst>
            </a:custGeom>
            <a:solidFill>
              <a:srgbClr val="0D520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2" name="Freeform 161"/>
            <p:cNvSpPr>
              <a:spLocks/>
            </p:cNvSpPr>
            <p:nvPr userDrawn="1"/>
          </p:nvSpPr>
          <p:spPr bwMode="gray">
            <a:xfrm>
              <a:off x="8091488" y="5668963"/>
              <a:ext cx="554038" cy="960438"/>
            </a:xfrm>
            <a:custGeom>
              <a:avLst/>
              <a:gdLst>
                <a:gd name="T0" fmla="*/ 238 w 307"/>
                <a:gd name="T1" fmla="*/ 303 h 535"/>
                <a:gd name="T2" fmla="*/ 278 w 307"/>
                <a:gd name="T3" fmla="*/ 206 h 535"/>
                <a:gd name="T4" fmla="*/ 281 w 307"/>
                <a:gd name="T5" fmla="*/ 159 h 535"/>
                <a:gd name="T6" fmla="*/ 244 w 307"/>
                <a:gd name="T7" fmla="*/ 27 h 535"/>
                <a:gd name="T8" fmla="*/ 243 w 307"/>
                <a:gd name="T9" fmla="*/ 27 h 535"/>
                <a:gd name="T10" fmla="*/ 206 w 307"/>
                <a:gd name="T11" fmla="*/ 3 h 535"/>
                <a:gd name="T12" fmla="*/ 177 w 307"/>
                <a:gd name="T13" fmla="*/ 41 h 535"/>
                <a:gd name="T14" fmla="*/ 178 w 307"/>
                <a:gd name="T15" fmla="*/ 43 h 535"/>
                <a:gd name="T16" fmla="*/ 178 w 307"/>
                <a:gd name="T17" fmla="*/ 43 h 535"/>
                <a:gd name="T18" fmla="*/ 142 w 307"/>
                <a:gd name="T19" fmla="*/ 23 h 535"/>
                <a:gd name="T20" fmla="*/ 113 w 307"/>
                <a:gd name="T21" fmla="*/ 59 h 535"/>
                <a:gd name="T22" fmla="*/ 78 w 307"/>
                <a:gd name="T23" fmla="*/ 41 h 535"/>
                <a:gd name="T24" fmla="*/ 49 w 307"/>
                <a:gd name="T25" fmla="*/ 80 h 535"/>
                <a:gd name="T26" fmla="*/ 55 w 307"/>
                <a:gd name="T27" fmla="*/ 95 h 535"/>
                <a:gd name="T28" fmla="*/ 32 w 307"/>
                <a:gd name="T29" fmla="*/ 90 h 535"/>
                <a:gd name="T30" fmla="*/ 3 w 307"/>
                <a:gd name="T31" fmla="*/ 128 h 535"/>
                <a:gd name="T32" fmla="*/ 3 w 307"/>
                <a:gd name="T33" fmla="*/ 129 h 535"/>
                <a:gd name="T34" fmla="*/ 3 w 307"/>
                <a:gd name="T35" fmla="*/ 129 h 535"/>
                <a:gd name="T36" fmla="*/ 46 w 307"/>
                <a:gd name="T37" fmla="*/ 364 h 535"/>
                <a:gd name="T38" fmla="*/ 94 w 307"/>
                <a:gd name="T39" fmla="*/ 535 h 535"/>
                <a:gd name="T40" fmla="*/ 307 w 307"/>
                <a:gd name="T41" fmla="*/ 528 h 535"/>
                <a:gd name="T42" fmla="*/ 238 w 307"/>
                <a:gd name="T43"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535">
                  <a:moveTo>
                    <a:pt x="238" y="303"/>
                  </a:moveTo>
                  <a:cubicBezTo>
                    <a:pt x="278" y="206"/>
                    <a:pt x="278" y="206"/>
                    <a:pt x="278" y="206"/>
                  </a:cubicBezTo>
                  <a:cubicBezTo>
                    <a:pt x="285" y="192"/>
                    <a:pt x="286" y="175"/>
                    <a:pt x="281" y="159"/>
                  </a:cubicBezTo>
                  <a:cubicBezTo>
                    <a:pt x="244" y="27"/>
                    <a:pt x="244" y="27"/>
                    <a:pt x="244" y="27"/>
                  </a:cubicBezTo>
                  <a:cubicBezTo>
                    <a:pt x="243" y="27"/>
                    <a:pt x="243" y="27"/>
                    <a:pt x="243" y="27"/>
                  </a:cubicBezTo>
                  <a:cubicBezTo>
                    <a:pt x="239" y="11"/>
                    <a:pt x="223" y="0"/>
                    <a:pt x="206" y="3"/>
                  </a:cubicBezTo>
                  <a:cubicBezTo>
                    <a:pt x="188" y="5"/>
                    <a:pt x="175" y="22"/>
                    <a:pt x="177" y="41"/>
                  </a:cubicBezTo>
                  <a:cubicBezTo>
                    <a:pt x="177" y="42"/>
                    <a:pt x="178" y="42"/>
                    <a:pt x="178" y="43"/>
                  </a:cubicBezTo>
                  <a:cubicBezTo>
                    <a:pt x="178" y="43"/>
                    <a:pt x="178" y="43"/>
                    <a:pt x="178" y="43"/>
                  </a:cubicBezTo>
                  <a:cubicBezTo>
                    <a:pt x="172" y="29"/>
                    <a:pt x="157" y="20"/>
                    <a:pt x="142" y="23"/>
                  </a:cubicBezTo>
                  <a:cubicBezTo>
                    <a:pt x="124" y="25"/>
                    <a:pt x="111" y="41"/>
                    <a:pt x="113" y="59"/>
                  </a:cubicBezTo>
                  <a:cubicBezTo>
                    <a:pt x="106" y="47"/>
                    <a:pt x="93" y="39"/>
                    <a:pt x="78" y="41"/>
                  </a:cubicBezTo>
                  <a:cubicBezTo>
                    <a:pt x="59" y="44"/>
                    <a:pt x="47" y="61"/>
                    <a:pt x="49" y="80"/>
                  </a:cubicBezTo>
                  <a:cubicBezTo>
                    <a:pt x="50" y="86"/>
                    <a:pt x="52" y="91"/>
                    <a:pt x="55" y="95"/>
                  </a:cubicBezTo>
                  <a:cubicBezTo>
                    <a:pt x="49" y="91"/>
                    <a:pt x="40" y="88"/>
                    <a:pt x="32" y="90"/>
                  </a:cubicBezTo>
                  <a:cubicBezTo>
                    <a:pt x="13" y="92"/>
                    <a:pt x="0" y="109"/>
                    <a:pt x="3" y="128"/>
                  </a:cubicBezTo>
                  <a:cubicBezTo>
                    <a:pt x="3" y="128"/>
                    <a:pt x="3" y="129"/>
                    <a:pt x="3" y="129"/>
                  </a:cubicBezTo>
                  <a:cubicBezTo>
                    <a:pt x="3" y="129"/>
                    <a:pt x="3" y="129"/>
                    <a:pt x="3" y="129"/>
                  </a:cubicBezTo>
                  <a:cubicBezTo>
                    <a:pt x="46" y="364"/>
                    <a:pt x="46" y="364"/>
                    <a:pt x="46" y="364"/>
                  </a:cubicBezTo>
                  <a:cubicBezTo>
                    <a:pt x="49" y="368"/>
                    <a:pt x="94" y="535"/>
                    <a:pt x="94" y="535"/>
                  </a:cubicBezTo>
                  <a:cubicBezTo>
                    <a:pt x="307" y="528"/>
                    <a:pt x="307" y="528"/>
                    <a:pt x="307" y="528"/>
                  </a:cubicBezTo>
                  <a:cubicBezTo>
                    <a:pt x="238" y="303"/>
                    <a:pt x="238" y="303"/>
                    <a:pt x="238" y="303"/>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3" name="Freeform 162"/>
            <p:cNvSpPr>
              <a:spLocks/>
            </p:cNvSpPr>
            <p:nvPr userDrawn="1"/>
          </p:nvSpPr>
          <p:spPr bwMode="gray">
            <a:xfrm>
              <a:off x="8091488" y="5829300"/>
              <a:ext cx="295275" cy="823913"/>
            </a:xfrm>
            <a:custGeom>
              <a:avLst/>
              <a:gdLst>
                <a:gd name="T0" fmla="*/ 164 w 164"/>
                <a:gd name="T1" fmla="*/ 453 h 459"/>
                <a:gd name="T2" fmla="*/ 34 w 164"/>
                <a:gd name="T3" fmla="*/ 30 h 459"/>
                <a:gd name="T4" fmla="*/ 34 w 164"/>
                <a:gd name="T5" fmla="*/ 30 h 459"/>
                <a:gd name="T6" fmla="*/ 33 w 164"/>
                <a:gd name="T7" fmla="*/ 29 h 459"/>
                <a:gd name="T8" fmla="*/ 43 w 164"/>
                <a:gd name="T9" fmla="*/ 1 h 459"/>
                <a:gd name="T10" fmla="*/ 32 w 164"/>
                <a:gd name="T11" fmla="*/ 1 h 459"/>
                <a:gd name="T12" fmla="*/ 3 w 164"/>
                <a:gd name="T13" fmla="*/ 39 h 459"/>
                <a:gd name="T14" fmla="*/ 3 w 164"/>
                <a:gd name="T15" fmla="*/ 40 h 459"/>
                <a:gd name="T16" fmla="*/ 3 w 164"/>
                <a:gd name="T17" fmla="*/ 40 h 459"/>
                <a:gd name="T18" fmla="*/ 46 w 164"/>
                <a:gd name="T19" fmla="*/ 275 h 459"/>
                <a:gd name="T20" fmla="*/ 97 w 164"/>
                <a:gd name="T21" fmla="*/ 459 h 459"/>
                <a:gd name="T22" fmla="*/ 164 w 164"/>
                <a:gd name="T23" fmla="*/ 45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459">
                  <a:moveTo>
                    <a:pt x="164" y="453"/>
                  </a:moveTo>
                  <a:cubicBezTo>
                    <a:pt x="34" y="30"/>
                    <a:pt x="34" y="30"/>
                    <a:pt x="34" y="30"/>
                  </a:cubicBezTo>
                  <a:cubicBezTo>
                    <a:pt x="34" y="30"/>
                    <a:pt x="34" y="30"/>
                    <a:pt x="34" y="30"/>
                  </a:cubicBezTo>
                  <a:cubicBezTo>
                    <a:pt x="34" y="30"/>
                    <a:pt x="34" y="30"/>
                    <a:pt x="33" y="29"/>
                  </a:cubicBezTo>
                  <a:cubicBezTo>
                    <a:pt x="32" y="18"/>
                    <a:pt x="36" y="8"/>
                    <a:pt x="43" y="1"/>
                  </a:cubicBezTo>
                  <a:cubicBezTo>
                    <a:pt x="39" y="0"/>
                    <a:pt x="35" y="0"/>
                    <a:pt x="32" y="1"/>
                  </a:cubicBezTo>
                  <a:cubicBezTo>
                    <a:pt x="13" y="3"/>
                    <a:pt x="0" y="20"/>
                    <a:pt x="3" y="39"/>
                  </a:cubicBezTo>
                  <a:cubicBezTo>
                    <a:pt x="3" y="39"/>
                    <a:pt x="3" y="40"/>
                    <a:pt x="3" y="40"/>
                  </a:cubicBezTo>
                  <a:cubicBezTo>
                    <a:pt x="3" y="40"/>
                    <a:pt x="3" y="40"/>
                    <a:pt x="3" y="40"/>
                  </a:cubicBezTo>
                  <a:cubicBezTo>
                    <a:pt x="46" y="275"/>
                    <a:pt x="46" y="275"/>
                    <a:pt x="46" y="275"/>
                  </a:cubicBezTo>
                  <a:cubicBezTo>
                    <a:pt x="49" y="279"/>
                    <a:pt x="97" y="459"/>
                    <a:pt x="97" y="459"/>
                  </a:cubicBezTo>
                  <a:cubicBezTo>
                    <a:pt x="164" y="453"/>
                    <a:pt x="164" y="453"/>
                    <a:pt x="164" y="453"/>
                  </a:cubicBezTo>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4" name="Freeform 163"/>
            <p:cNvSpPr>
              <a:spLocks/>
            </p:cNvSpPr>
            <p:nvPr userDrawn="1"/>
          </p:nvSpPr>
          <p:spPr bwMode="gray">
            <a:xfrm>
              <a:off x="8150226" y="6272213"/>
              <a:ext cx="477838" cy="203200"/>
            </a:xfrm>
            <a:custGeom>
              <a:avLst/>
              <a:gdLst>
                <a:gd name="T0" fmla="*/ 263 w 264"/>
                <a:gd name="T1" fmla="*/ 58 h 113"/>
                <a:gd name="T2" fmla="*/ 256 w 264"/>
                <a:gd name="T3" fmla="*/ 69 h 113"/>
                <a:gd name="T4" fmla="*/ 21 w 264"/>
                <a:gd name="T5" fmla="*/ 112 h 113"/>
                <a:gd name="T6" fmla="*/ 10 w 264"/>
                <a:gd name="T7" fmla="*/ 105 h 113"/>
                <a:gd name="T8" fmla="*/ 1 w 264"/>
                <a:gd name="T9" fmla="*/ 55 h 113"/>
                <a:gd name="T10" fmla="*/ 8 w 264"/>
                <a:gd name="T11" fmla="*/ 44 h 113"/>
                <a:gd name="T12" fmla="*/ 243 w 264"/>
                <a:gd name="T13" fmla="*/ 1 h 113"/>
                <a:gd name="T14" fmla="*/ 254 w 264"/>
                <a:gd name="T15" fmla="*/ 8 h 113"/>
                <a:gd name="T16" fmla="*/ 263 w 264"/>
                <a:gd name="T17" fmla="*/ 5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13">
                  <a:moveTo>
                    <a:pt x="263" y="58"/>
                  </a:moveTo>
                  <a:cubicBezTo>
                    <a:pt x="264" y="63"/>
                    <a:pt x="261" y="68"/>
                    <a:pt x="256" y="69"/>
                  </a:cubicBezTo>
                  <a:cubicBezTo>
                    <a:pt x="21" y="112"/>
                    <a:pt x="21" y="112"/>
                    <a:pt x="21" y="112"/>
                  </a:cubicBezTo>
                  <a:cubicBezTo>
                    <a:pt x="16" y="113"/>
                    <a:pt x="11" y="110"/>
                    <a:pt x="10" y="105"/>
                  </a:cubicBezTo>
                  <a:cubicBezTo>
                    <a:pt x="1" y="55"/>
                    <a:pt x="1" y="55"/>
                    <a:pt x="1" y="55"/>
                  </a:cubicBezTo>
                  <a:cubicBezTo>
                    <a:pt x="0" y="50"/>
                    <a:pt x="3" y="45"/>
                    <a:pt x="8" y="44"/>
                  </a:cubicBezTo>
                  <a:cubicBezTo>
                    <a:pt x="243" y="1"/>
                    <a:pt x="243" y="1"/>
                    <a:pt x="243" y="1"/>
                  </a:cubicBezTo>
                  <a:cubicBezTo>
                    <a:pt x="248" y="0"/>
                    <a:pt x="253" y="3"/>
                    <a:pt x="254" y="8"/>
                  </a:cubicBezTo>
                  <a:cubicBezTo>
                    <a:pt x="263" y="58"/>
                    <a:pt x="263" y="58"/>
                    <a:pt x="263" y="58"/>
                  </a:cubicBezTo>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5" name="Freeform 164"/>
            <p:cNvSpPr>
              <a:spLocks/>
            </p:cNvSpPr>
            <p:nvPr userDrawn="1"/>
          </p:nvSpPr>
          <p:spPr bwMode="gray">
            <a:xfrm>
              <a:off x="8151813" y="6272213"/>
              <a:ext cx="473075" cy="203200"/>
            </a:xfrm>
            <a:custGeom>
              <a:avLst/>
              <a:gdLst>
                <a:gd name="T0" fmla="*/ 244 w 262"/>
                <a:gd name="T1" fmla="*/ 0 h 113"/>
                <a:gd name="T2" fmla="*/ 242 w 262"/>
                <a:gd name="T3" fmla="*/ 1 h 113"/>
                <a:gd name="T4" fmla="*/ 76 w 262"/>
                <a:gd name="T5" fmla="*/ 31 h 113"/>
                <a:gd name="T6" fmla="*/ 16 w 262"/>
                <a:gd name="T7" fmla="*/ 42 h 113"/>
                <a:gd name="T8" fmla="*/ 7 w 262"/>
                <a:gd name="T9" fmla="*/ 44 h 113"/>
                <a:gd name="T10" fmla="*/ 0 w 262"/>
                <a:gd name="T11" fmla="*/ 53 h 113"/>
                <a:gd name="T12" fmla="*/ 0 w 262"/>
                <a:gd name="T13" fmla="*/ 55 h 113"/>
                <a:gd name="T14" fmla="*/ 9 w 262"/>
                <a:gd name="T15" fmla="*/ 105 h 113"/>
                <a:gd name="T16" fmla="*/ 18 w 262"/>
                <a:gd name="T17" fmla="*/ 113 h 113"/>
                <a:gd name="T18" fmla="*/ 20 w 262"/>
                <a:gd name="T19" fmla="*/ 112 h 113"/>
                <a:gd name="T20" fmla="*/ 255 w 262"/>
                <a:gd name="T21" fmla="*/ 69 h 113"/>
                <a:gd name="T22" fmla="*/ 262 w 262"/>
                <a:gd name="T23" fmla="*/ 60 h 113"/>
                <a:gd name="T24" fmla="*/ 262 w 262"/>
                <a:gd name="T25" fmla="*/ 58 h 113"/>
                <a:gd name="T26" fmla="*/ 253 w 262"/>
                <a:gd name="T27" fmla="*/ 8 h 113"/>
                <a:gd name="T28" fmla="*/ 244 w 262"/>
                <a:gd name="T29"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113">
                  <a:moveTo>
                    <a:pt x="244" y="0"/>
                  </a:moveTo>
                  <a:cubicBezTo>
                    <a:pt x="243" y="0"/>
                    <a:pt x="243" y="1"/>
                    <a:pt x="242" y="1"/>
                  </a:cubicBezTo>
                  <a:cubicBezTo>
                    <a:pt x="76" y="31"/>
                    <a:pt x="76" y="31"/>
                    <a:pt x="76" y="31"/>
                  </a:cubicBezTo>
                  <a:cubicBezTo>
                    <a:pt x="16" y="42"/>
                    <a:pt x="16" y="42"/>
                    <a:pt x="16" y="42"/>
                  </a:cubicBezTo>
                  <a:cubicBezTo>
                    <a:pt x="7" y="44"/>
                    <a:pt x="7" y="44"/>
                    <a:pt x="7" y="44"/>
                  </a:cubicBezTo>
                  <a:cubicBezTo>
                    <a:pt x="3" y="45"/>
                    <a:pt x="0" y="49"/>
                    <a:pt x="0" y="53"/>
                  </a:cubicBezTo>
                  <a:cubicBezTo>
                    <a:pt x="0" y="54"/>
                    <a:pt x="0" y="54"/>
                    <a:pt x="0" y="55"/>
                  </a:cubicBezTo>
                  <a:cubicBezTo>
                    <a:pt x="9" y="105"/>
                    <a:pt x="9" y="105"/>
                    <a:pt x="9" y="105"/>
                  </a:cubicBezTo>
                  <a:cubicBezTo>
                    <a:pt x="10" y="109"/>
                    <a:pt x="14" y="113"/>
                    <a:pt x="18" y="113"/>
                  </a:cubicBezTo>
                  <a:cubicBezTo>
                    <a:pt x="19" y="113"/>
                    <a:pt x="19" y="113"/>
                    <a:pt x="20" y="112"/>
                  </a:cubicBezTo>
                  <a:cubicBezTo>
                    <a:pt x="255" y="69"/>
                    <a:pt x="255" y="69"/>
                    <a:pt x="255" y="69"/>
                  </a:cubicBezTo>
                  <a:cubicBezTo>
                    <a:pt x="259" y="68"/>
                    <a:pt x="262" y="64"/>
                    <a:pt x="262" y="60"/>
                  </a:cubicBezTo>
                  <a:cubicBezTo>
                    <a:pt x="262" y="59"/>
                    <a:pt x="262" y="59"/>
                    <a:pt x="262" y="58"/>
                  </a:cubicBezTo>
                  <a:cubicBezTo>
                    <a:pt x="253" y="8"/>
                    <a:pt x="253" y="8"/>
                    <a:pt x="253" y="8"/>
                  </a:cubicBezTo>
                  <a:cubicBezTo>
                    <a:pt x="252" y="4"/>
                    <a:pt x="248" y="0"/>
                    <a:pt x="244" y="0"/>
                  </a:cubicBezTo>
                </a:path>
              </a:pathLst>
            </a:custGeom>
            <a:solidFill>
              <a:srgbClr val="6767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6" name="Freeform 165"/>
            <p:cNvSpPr>
              <a:spLocks/>
            </p:cNvSpPr>
            <p:nvPr userDrawn="1"/>
          </p:nvSpPr>
          <p:spPr bwMode="gray">
            <a:xfrm>
              <a:off x="8235951" y="6286500"/>
              <a:ext cx="306388" cy="174625"/>
            </a:xfrm>
            <a:custGeom>
              <a:avLst/>
              <a:gdLst>
                <a:gd name="T0" fmla="*/ 193 w 193"/>
                <a:gd name="T1" fmla="*/ 77 h 110"/>
                <a:gd name="T2" fmla="*/ 13 w 193"/>
                <a:gd name="T3" fmla="*/ 110 h 110"/>
                <a:gd name="T4" fmla="*/ 0 w 193"/>
                <a:gd name="T5" fmla="*/ 33 h 110"/>
                <a:gd name="T6" fmla="*/ 179 w 193"/>
                <a:gd name="T7" fmla="*/ 0 h 110"/>
                <a:gd name="T8" fmla="*/ 193 w 193"/>
                <a:gd name="T9" fmla="*/ 77 h 110"/>
              </a:gdLst>
              <a:ahLst/>
              <a:cxnLst>
                <a:cxn ang="0">
                  <a:pos x="T0" y="T1"/>
                </a:cxn>
                <a:cxn ang="0">
                  <a:pos x="T2" y="T3"/>
                </a:cxn>
                <a:cxn ang="0">
                  <a:pos x="T4" y="T5"/>
                </a:cxn>
                <a:cxn ang="0">
                  <a:pos x="T6" y="T7"/>
                </a:cxn>
                <a:cxn ang="0">
                  <a:pos x="T8" y="T9"/>
                </a:cxn>
              </a:cxnLst>
              <a:rect l="0" t="0" r="r" b="b"/>
              <a:pathLst>
                <a:path w="193" h="110">
                  <a:moveTo>
                    <a:pt x="193" y="77"/>
                  </a:moveTo>
                  <a:lnTo>
                    <a:pt x="13" y="110"/>
                  </a:lnTo>
                  <a:lnTo>
                    <a:pt x="0" y="33"/>
                  </a:lnTo>
                  <a:lnTo>
                    <a:pt x="179" y="0"/>
                  </a:lnTo>
                  <a:lnTo>
                    <a:pt x="19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7" name="Freeform 166"/>
            <p:cNvSpPr>
              <a:spLocks/>
            </p:cNvSpPr>
            <p:nvPr userDrawn="1"/>
          </p:nvSpPr>
          <p:spPr bwMode="gray">
            <a:xfrm>
              <a:off x="8421688" y="6315075"/>
              <a:ext cx="84138" cy="90488"/>
            </a:xfrm>
            <a:custGeom>
              <a:avLst/>
              <a:gdLst>
                <a:gd name="T0" fmla="*/ 53 w 53"/>
                <a:gd name="T1" fmla="*/ 49 h 57"/>
                <a:gd name="T2" fmla="*/ 9 w 53"/>
                <a:gd name="T3" fmla="*/ 57 h 57"/>
                <a:gd name="T4" fmla="*/ 0 w 53"/>
                <a:gd name="T5" fmla="*/ 8 h 57"/>
                <a:gd name="T6" fmla="*/ 44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4"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8" name="Freeform 167"/>
            <p:cNvSpPr>
              <a:spLocks/>
            </p:cNvSpPr>
            <p:nvPr userDrawn="1"/>
          </p:nvSpPr>
          <p:spPr bwMode="gray">
            <a:xfrm>
              <a:off x="8447088" y="6346825"/>
              <a:ext cx="36513" cy="36513"/>
            </a:xfrm>
            <a:custGeom>
              <a:avLst/>
              <a:gdLst>
                <a:gd name="T0" fmla="*/ 15 w 23"/>
                <a:gd name="T1" fmla="*/ 1 h 23"/>
                <a:gd name="T2" fmla="*/ 4 w 23"/>
                <a:gd name="T3" fmla="*/ 0 h 23"/>
                <a:gd name="T4" fmla="*/ 4 w 23"/>
                <a:gd name="T5" fmla="*/ 7 h 23"/>
                <a:gd name="T6" fmla="*/ 7 w 23"/>
                <a:gd name="T7" fmla="*/ 7 h 23"/>
                <a:gd name="T8" fmla="*/ 7 w 23"/>
                <a:gd name="T9" fmla="*/ 4 h 23"/>
                <a:gd name="T10" fmla="*/ 10 w 23"/>
                <a:gd name="T11" fmla="*/ 4 h 23"/>
                <a:gd name="T12" fmla="*/ 8 w 23"/>
                <a:gd name="T13" fmla="*/ 12 h 23"/>
                <a:gd name="T14" fmla="*/ 7 w 23"/>
                <a:gd name="T15" fmla="*/ 18 h 23"/>
                <a:gd name="T16" fmla="*/ 0 w 23"/>
                <a:gd name="T17" fmla="*/ 21 h 23"/>
                <a:gd name="T18" fmla="*/ 1 w 23"/>
                <a:gd name="T19" fmla="*/ 23 h 23"/>
                <a:gd name="T20" fmla="*/ 9 w 23"/>
                <a:gd name="T21" fmla="*/ 20 h 23"/>
                <a:gd name="T22" fmla="*/ 11 w 23"/>
                <a:gd name="T23" fmla="*/ 12 h 23"/>
                <a:gd name="T24" fmla="*/ 16 w 23"/>
                <a:gd name="T25" fmla="*/ 15 h 23"/>
                <a:gd name="T26" fmla="*/ 13 w 23"/>
                <a:gd name="T27" fmla="*/ 22 h 23"/>
                <a:gd name="T28" fmla="*/ 16 w 23"/>
                <a:gd name="T29" fmla="*/ 22 h 23"/>
                <a:gd name="T30" fmla="*/ 19 w 23"/>
                <a:gd name="T31" fmla="*/ 14 h 23"/>
                <a:gd name="T32" fmla="*/ 13 w 23"/>
                <a:gd name="T33" fmla="*/ 11 h 23"/>
                <a:gd name="T34" fmla="*/ 15 w 23"/>
                <a:gd name="T35" fmla="*/ 5 h 23"/>
                <a:gd name="T36" fmla="*/ 18 w 23"/>
                <a:gd name="T37" fmla="*/ 9 h 23"/>
                <a:gd name="T38" fmla="*/ 23 w 23"/>
                <a:gd name="T39" fmla="*/ 6 h 23"/>
                <a:gd name="T40" fmla="*/ 20 w 23"/>
                <a:gd name="T41" fmla="*/ 4 h 23"/>
                <a:gd name="T42" fmla="*/ 18 w 23"/>
                <a:gd name="T43" fmla="*/ 5 h 23"/>
                <a:gd name="T44" fmla="*/ 15 w 23"/>
                <a:gd name="T4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23">
                  <a:moveTo>
                    <a:pt x="15" y="1"/>
                  </a:moveTo>
                  <a:lnTo>
                    <a:pt x="4" y="0"/>
                  </a:lnTo>
                  <a:lnTo>
                    <a:pt x="4" y="7"/>
                  </a:lnTo>
                  <a:lnTo>
                    <a:pt x="7" y="7"/>
                  </a:lnTo>
                  <a:lnTo>
                    <a:pt x="7" y="4"/>
                  </a:lnTo>
                  <a:lnTo>
                    <a:pt x="10" y="4"/>
                  </a:lnTo>
                  <a:lnTo>
                    <a:pt x="8" y="12"/>
                  </a:lnTo>
                  <a:lnTo>
                    <a:pt x="7" y="18"/>
                  </a:lnTo>
                  <a:lnTo>
                    <a:pt x="0" y="21"/>
                  </a:lnTo>
                  <a:lnTo>
                    <a:pt x="1" y="23"/>
                  </a:lnTo>
                  <a:lnTo>
                    <a:pt x="9" y="20"/>
                  </a:lnTo>
                  <a:lnTo>
                    <a:pt x="11" y="12"/>
                  </a:lnTo>
                  <a:lnTo>
                    <a:pt x="16" y="15"/>
                  </a:lnTo>
                  <a:lnTo>
                    <a:pt x="13" y="22"/>
                  </a:lnTo>
                  <a:lnTo>
                    <a:pt x="16" y="22"/>
                  </a:lnTo>
                  <a:lnTo>
                    <a:pt x="19" y="14"/>
                  </a:lnTo>
                  <a:lnTo>
                    <a:pt x="13" y="11"/>
                  </a:lnTo>
                  <a:lnTo>
                    <a:pt x="15" y="5"/>
                  </a:lnTo>
                  <a:lnTo>
                    <a:pt x="18" y="9"/>
                  </a:lnTo>
                  <a:lnTo>
                    <a:pt x="23" y="6"/>
                  </a:lnTo>
                  <a:lnTo>
                    <a:pt x="20" y="4"/>
                  </a:lnTo>
                  <a:lnTo>
                    <a:pt x="18" y="5"/>
                  </a:lnTo>
                  <a:lnTo>
                    <a:pt x="15" y="1"/>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9" name="Freeform 168"/>
            <p:cNvSpPr>
              <a:spLocks/>
            </p:cNvSpPr>
            <p:nvPr userDrawn="1"/>
          </p:nvSpPr>
          <p:spPr bwMode="gray">
            <a:xfrm>
              <a:off x="8462963" y="6335713"/>
              <a:ext cx="11113" cy="11113"/>
            </a:xfrm>
            <a:custGeom>
              <a:avLst/>
              <a:gdLst>
                <a:gd name="T0" fmla="*/ 6 w 6"/>
                <a:gd name="T1" fmla="*/ 3 h 6"/>
                <a:gd name="T2" fmla="*/ 3 w 6"/>
                <a:gd name="T3" fmla="*/ 6 h 6"/>
                <a:gd name="T4" fmla="*/ 0 w 6"/>
                <a:gd name="T5" fmla="*/ 3 h 6"/>
                <a:gd name="T6" fmla="*/ 3 w 6"/>
                <a:gd name="T7" fmla="*/ 0 h 6"/>
                <a:gd name="T8" fmla="*/ 6 w 6"/>
                <a:gd name="T9" fmla="*/ 3 h 6"/>
              </a:gdLst>
              <a:ahLst/>
              <a:cxnLst>
                <a:cxn ang="0">
                  <a:pos x="T0" y="T1"/>
                </a:cxn>
                <a:cxn ang="0">
                  <a:pos x="T2" y="T3"/>
                </a:cxn>
                <a:cxn ang="0">
                  <a:pos x="T4" y="T5"/>
                </a:cxn>
                <a:cxn ang="0">
                  <a:pos x="T6" y="T7"/>
                </a:cxn>
                <a:cxn ang="0">
                  <a:pos x="T8" y="T9"/>
                </a:cxn>
              </a:cxnLst>
              <a:rect l="0" t="0" r="r" b="b"/>
              <a:pathLst>
                <a:path w="6" h="6">
                  <a:moveTo>
                    <a:pt x="6" y="3"/>
                  </a:moveTo>
                  <a:cubicBezTo>
                    <a:pt x="5" y="5"/>
                    <a:pt x="4" y="6"/>
                    <a:pt x="3" y="6"/>
                  </a:cubicBezTo>
                  <a:cubicBezTo>
                    <a:pt x="1" y="5"/>
                    <a:pt x="0" y="4"/>
                    <a:pt x="0" y="3"/>
                  </a:cubicBezTo>
                  <a:cubicBezTo>
                    <a:pt x="0" y="1"/>
                    <a:pt x="2" y="0"/>
                    <a:pt x="3" y="0"/>
                  </a:cubicBezTo>
                  <a:cubicBezTo>
                    <a:pt x="5" y="0"/>
                    <a:pt x="6" y="2"/>
                    <a:pt x="6" y="3"/>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0" name="Freeform 169"/>
            <p:cNvSpPr>
              <a:spLocks/>
            </p:cNvSpPr>
            <p:nvPr userDrawn="1"/>
          </p:nvSpPr>
          <p:spPr bwMode="gray">
            <a:xfrm>
              <a:off x="8347076" y="6327775"/>
              <a:ext cx="85725" cy="92075"/>
            </a:xfrm>
            <a:custGeom>
              <a:avLst/>
              <a:gdLst>
                <a:gd name="T0" fmla="*/ 54 w 54"/>
                <a:gd name="T1" fmla="*/ 49 h 58"/>
                <a:gd name="T2" fmla="*/ 8 w 54"/>
                <a:gd name="T3" fmla="*/ 58 h 58"/>
                <a:gd name="T4" fmla="*/ 0 w 54"/>
                <a:gd name="T5" fmla="*/ 9 h 58"/>
                <a:gd name="T6" fmla="*/ 45 w 54"/>
                <a:gd name="T7" fmla="*/ 0 h 58"/>
                <a:gd name="T8" fmla="*/ 54 w 54"/>
                <a:gd name="T9" fmla="*/ 49 h 58"/>
              </a:gdLst>
              <a:ahLst/>
              <a:cxnLst>
                <a:cxn ang="0">
                  <a:pos x="T0" y="T1"/>
                </a:cxn>
                <a:cxn ang="0">
                  <a:pos x="T2" y="T3"/>
                </a:cxn>
                <a:cxn ang="0">
                  <a:pos x="T4" y="T5"/>
                </a:cxn>
                <a:cxn ang="0">
                  <a:pos x="T6" y="T7"/>
                </a:cxn>
                <a:cxn ang="0">
                  <a:pos x="T8" y="T9"/>
                </a:cxn>
              </a:cxnLst>
              <a:rect l="0" t="0" r="r" b="b"/>
              <a:pathLst>
                <a:path w="54" h="58">
                  <a:moveTo>
                    <a:pt x="54" y="49"/>
                  </a:moveTo>
                  <a:lnTo>
                    <a:pt x="8" y="58"/>
                  </a:lnTo>
                  <a:lnTo>
                    <a:pt x="0" y="9"/>
                  </a:lnTo>
                  <a:lnTo>
                    <a:pt x="45" y="0"/>
                  </a:lnTo>
                  <a:lnTo>
                    <a:pt x="54"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1" name="Freeform 170"/>
            <p:cNvSpPr>
              <a:spLocks/>
            </p:cNvSpPr>
            <p:nvPr userDrawn="1"/>
          </p:nvSpPr>
          <p:spPr bwMode="gray">
            <a:xfrm>
              <a:off x="8366126" y="6361113"/>
              <a:ext cx="46038" cy="31750"/>
            </a:xfrm>
            <a:custGeom>
              <a:avLst/>
              <a:gdLst>
                <a:gd name="T0" fmla="*/ 0 w 29"/>
                <a:gd name="T1" fmla="*/ 4 h 20"/>
                <a:gd name="T2" fmla="*/ 3 w 29"/>
                <a:gd name="T3" fmla="*/ 20 h 20"/>
                <a:gd name="T4" fmla="*/ 29 w 29"/>
                <a:gd name="T5" fmla="*/ 15 h 20"/>
                <a:gd name="T6" fmla="*/ 27 w 29"/>
                <a:gd name="T7" fmla="*/ 0 h 20"/>
                <a:gd name="T8" fmla="*/ 16 w 29"/>
                <a:gd name="T9" fmla="*/ 12 h 20"/>
                <a:gd name="T10" fmla="*/ 0 w 29"/>
                <a:gd name="T11" fmla="*/ 4 h 20"/>
              </a:gdLst>
              <a:ahLst/>
              <a:cxnLst>
                <a:cxn ang="0">
                  <a:pos x="T0" y="T1"/>
                </a:cxn>
                <a:cxn ang="0">
                  <a:pos x="T2" y="T3"/>
                </a:cxn>
                <a:cxn ang="0">
                  <a:pos x="T4" y="T5"/>
                </a:cxn>
                <a:cxn ang="0">
                  <a:pos x="T6" y="T7"/>
                </a:cxn>
                <a:cxn ang="0">
                  <a:pos x="T8" y="T9"/>
                </a:cxn>
                <a:cxn ang="0">
                  <a:pos x="T10" y="T11"/>
                </a:cxn>
              </a:cxnLst>
              <a:rect l="0" t="0" r="r" b="b"/>
              <a:pathLst>
                <a:path w="29" h="20">
                  <a:moveTo>
                    <a:pt x="0" y="4"/>
                  </a:moveTo>
                  <a:lnTo>
                    <a:pt x="3" y="20"/>
                  </a:lnTo>
                  <a:lnTo>
                    <a:pt x="29" y="15"/>
                  </a:lnTo>
                  <a:lnTo>
                    <a:pt x="27" y="0"/>
                  </a:lnTo>
                  <a:lnTo>
                    <a:pt x="16" y="12"/>
                  </a:lnTo>
                  <a:lnTo>
                    <a:pt x="0" y="4"/>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2" name="Freeform 171"/>
            <p:cNvSpPr>
              <a:spLocks/>
            </p:cNvSpPr>
            <p:nvPr userDrawn="1"/>
          </p:nvSpPr>
          <p:spPr bwMode="gray">
            <a:xfrm>
              <a:off x="8366126" y="6354763"/>
              <a:ext cx="41275" cy="22225"/>
            </a:xfrm>
            <a:custGeom>
              <a:avLst/>
              <a:gdLst>
                <a:gd name="T0" fmla="*/ 0 w 26"/>
                <a:gd name="T1" fmla="*/ 5 h 14"/>
                <a:gd name="T2" fmla="*/ 0 w 26"/>
                <a:gd name="T3" fmla="*/ 6 h 14"/>
                <a:gd name="T4" fmla="*/ 14 w 26"/>
                <a:gd name="T5" fmla="*/ 14 h 14"/>
                <a:gd name="T6" fmla="*/ 26 w 26"/>
                <a:gd name="T7" fmla="*/ 1 h 14"/>
                <a:gd name="T8" fmla="*/ 26 w 26"/>
                <a:gd name="T9" fmla="*/ 0 h 14"/>
                <a:gd name="T10" fmla="*/ 0 w 26"/>
                <a:gd name="T11" fmla="*/ 5 h 14"/>
              </a:gdLst>
              <a:ahLst/>
              <a:cxnLst>
                <a:cxn ang="0">
                  <a:pos x="T0" y="T1"/>
                </a:cxn>
                <a:cxn ang="0">
                  <a:pos x="T2" y="T3"/>
                </a:cxn>
                <a:cxn ang="0">
                  <a:pos x="T4" y="T5"/>
                </a:cxn>
                <a:cxn ang="0">
                  <a:pos x="T6" y="T7"/>
                </a:cxn>
                <a:cxn ang="0">
                  <a:pos x="T8" y="T9"/>
                </a:cxn>
                <a:cxn ang="0">
                  <a:pos x="T10" y="T11"/>
                </a:cxn>
              </a:cxnLst>
              <a:rect l="0" t="0" r="r" b="b"/>
              <a:pathLst>
                <a:path w="26" h="14">
                  <a:moveTo>
                    <a:pt x="0" y="5"/>
                  </a:moveTo>
                  <a:lnTo>
                    <a:pt x="0" y="6"/>
                  </a:lnTo>
                  <a:lnTo>
                    <a:pt x="14" y="14"/>
                  </a:lnTo>
                  <a:lnTo>
                    <a:pt x="26" y="1"/>
                  </a:lnTo>
                  <a:lnTo>
                    <a:pt x="26" y="0"/>
                  </a:lnTo>
                  <a:lnTo>
                    <a:pt x="0" y="5"/>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3" name="Freeform 172"/>
            <p:cNvSpPr>
              <a:spLocks/>
            </p:cNvSpPr>
            <p:nvPr userDrawn="1"/>
          </p:nvSpPr>
          <p:spPr bwMode="gray">
            <a:xfrm>
              <a:off x="8272463" y="6342063"/>
              <a:ext cx="84138" cy="90488"/>
            </a:xfrm>
            <a:custGeom>
              <a:avLst/>
              <a:gdLst>
                <a:gd name="T0" fmla="*/ 53 w 53"/>
                <a:gd name="T1" fmla="*/ 49 h 57"/>
                <a:gd name="T2" fmla="*/ 9 w 53"/>
                <a:gd name="T3" fmla="*/ 57 h 57"/>
                <a:gd name="T4" fmla="*/ 0 w 53"/>
                <a:gd name="T5" fmla="*/ 8 h 57"/>
                <a:gd name="T6" fmla="*/ 45 w 53"/>
                <a:gd name="T7" fmla="*/ 0 h 57"/>
                <a:gd name="T8" fmla="*/ 53 w 53"/>
                <a:gd name="T9" fmla="*/ 49 h 57"/>
              </a:gdLst>
              <a:ahLst/>
              <a:cxnLst>
                <a:cxn ang="0">
                  <a:pos x="T0" y="T1"/>
                </a:cxn>
                <a:cxn ang="0">
                  <a:pos x="T2" y="T3"/>
                </a:cxn>
                <a:cxn ang="0">
                  <a:pos x="T4" y="T5"/>
                </a:cxn>
                <a:cxn ang="0">
                  <a:pos x="T6" y="T7"/>
                </a:cxn>
                <a:cxn ang="0">
                  <a:pos x="T8" y="T9"/>
                </a:cxn>
              </a:cxnLst>
              <a:rect l="0" t="0" r="r" b="b"/>
              <a:pathLst>
                <a:path w="53" h="57">
                  <a:moveTo>
                    <a:pt x="53" y="49"/>
                  </a:moveTo>
                  <a:lnTo>
                    <a:pt x="9" y="57"/>
                  </a:lnTo>
                  <a:lnTo>
                    <a:pt x="0" y="8"/>
                  </a:lnTo>
                  <a:lnTo>
                    <a:pt x="45" y="0"/>
                  </a:lnTo>
                  <a:lnTo>
                    <a:pt x="53" y="49"/>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4" name="Freeform 173"/>
            <p:cNvSpPr>
              <a:spLocks/>
            </p:cNvSpPr>
            <p:nvPr userDrawn="1"/>
          </p:nvSpPr>
          <p:spPr bwMode="gray">
            <a:xfrm>
              <a:off x="8293101" y="6367463"/>
              <a:ext cx="41275" cy="38100"/>
            </a:xfrm>
            <a:custGeom>
              <a:avLst/>
              <a:gdLst>
                <a:gd name="T0" fmla="*/ 22 w 23"/>
                <a:gd name="T1" fmla="*/ 5 h 21"/>
                <a:gd name="T2" fmla="*/ 15 w 23"/>
                <a:gd name="T3" fmla="*/ 1 h 21"/>
                <a:gd name="T4" fmla="*/ 11 w 23"/>
                <a:gd name="T5" fmla="*/ 4 h 21"/>
                <a:gd name="T6" fmla="*/ 5 w 23"/>
                <a:gd name="T7" fmla="*/ 2 h 21"/>
                <a:gd name="T8" fmla="*/ 0 w 23"/>
                <a:gd name="T9" fmla="*/ 9 h 21"/>
                <a:gd name="T10" fmla="*/ 14 w 23"/>
                <a:gd name="T11" fmla="*/ 21 h 21"/>
                <a:gd name="T12" fmla="*/ 22 w 23"/>
                <a:gd name="T13" fmla="*/ 5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22" y="5"/>
                  </a:moveTo>
                  <a:cubicBezTo>
                    <a:pt x="22" y="2"/>
                    <a:pt x="19" y="0"/>
                    <a:pt x="15" y="1"/>
                  </a:cubicBezTo>
                  <a:cubicBezTo>
                    <a:pt x="13" y="1"/>
                    <a:pt x="11" y="2"/>
                    <a:pt x="11" y="4"/>
                  </a:cubicBezTo>
                  <a:cubicBezTo>
                    <a:pt x="9" y="3"/>
                    <a:pt x="8" y="2"/>
                    <a:pt x="5" y="2"/>
                  </a:cubicBezTo>
                  <a:cubicBezTo>
                    <a:pt x="2" y="3"/>
                    <a:pt x="0" y="6"/>
                    <a:pt x="0" y="9"/>
                  </a:cubicBezTo>
                  <a:cubicBezTo>
                    <a:pt x="1" y="15"/>
                    <a:pt x="10" y="19"/>
                    <a:pt x="14" y="21"/>
                  </a:cubicBezTo>
                  <a:cubicBezTo>
                    <a:pt x="17" y="17"/>
                    <a:pt x="23" y="11"/>
                    <a:pt x="22" y="5"/>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5" name="Freeform 174"/>
            <p:cNvSpPr>
              <a:spLocks/>
            </p:cNvSpPr>
            <p:nvPr userDrawn="1"/>
          </p:nvSpPr>
          <p:spPr bwMode="gray">
            <a:xfrm>
              <a:off x="8240713" y="6521450"/>
              <a:ext cx="466725" cy="266700"/>
            </a:xfrm>
            <a:custGeom>
              <a:avLst/>
              <a:gdLst>
                <a:gd name="T0" fmla="*/ 294 w 294"/>
                <a:gd name="T1" fmla="*/ 168 h 168"/>
                <a:gd name="T2" fmla="*/ 245 w 294"/>
                <a:gd name="T3" fmla="*/ 0 h 168"/>
                <a:gd name="T4" fmla="*/ 0 w 294"/>
                <a:gd name="T5" fmla="*/ 38 h 168"/>
                <a:gd name="T6" fmla="*/ 18 w 294"/>
                <a:gd name="T7" fmla="*/ 168 h 168"/>
                <a:gd name="T8" fmla="*/ 294 w 294"/>
                <a:gd name="T9" fmla="*/ 168 h 168"/>
              </a:gdLst>
              <a:ahLst/>
              <a:cxnLst>
                <a:cxn ang="0">
                  <a:pos x="T0" y="T1"/>
                </a:cxn>
                <a:cxn ang="0">
                  <a:pos x="T2" y="T3"/>
                </a:cxn>
                <a:cxn ang="0">
                  <a:pos x="T4" y="T5"/>
                </a:cxn>
                <a:cxn ang="0">
                  <a:pos x="T6" y="T7"/>
                </a:cxn>
                <a:cxn ang="0">
                  <a:pos x="T8" y="T9"/>
                </a:cxn>
              </a:cxnLst>
              <a:rect l="0" t="0" r="r" b="b"/>
              <a:pathLst>
                <a:path w="294" h="168">
                  <a:moveTo>
                    <a:pt x="294" y="168"/>
                  </a:moveTo>
                  <a:lnTo>
                    <a:pt x="245" y="0"/>
                  </a:lnTo>
                  <a:lnTo>
                    <a:pt x="0" y="38"/>
                  </a:lnTo>
                  <a:lnTo>
                    <a:pt x="18" y="168"/>
                  </a:lnTo>
                  <a:lnTo>
                    <a:pt x="294" y="168"/>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6" name="Freeform 175"/>
            <p:cNvSpPr>
              <a:spLocks/>
            </p:cNvSpPr>
            <p:nvPr userDrawn="1"/>
          </p:nvSpPr>
          <p:spPr bwMode="gray">
            <a:xfrm>
              <a:off x="8240713" y="6562725"/>
              <a:ext cx="198438" cy="225425"/>
            </a:xfrm>
            <a:custGeom>
              <a:avLst/>
              <a:gdLst>
                <a:gd name="T0" fmla="*/ 125 w 125"/>
                <a:gd name="T1" fmla="*/ 142 h 142"/>
                <a:gd name="T2" fmla="*/ 18 w 125"/>
                <a:gd name="T3" fmla="*/ 142 h 142"/>
                <a:gd name="T4" fmla="*/ 0 w 125"/>
                <a:gd name="T5" fmla="*/ 12 h 142"/>
                <a:gd name="T6" fmla="*/ 76 w 125"/>
                <a:gd name="T7" fmla="*/ 0 h 142"/>
                <a:gd name="T8" fmla="*/ 125 w 125"/>
                <a:gd name="T9" fmla="*/ 142 h 142"/>
              </a:gdLst>
              <a:ahLst/>
              <a:cxnLst>
                <a:cxn ang="0">
                  <a:pos x="T0" y="T1"/>
                </a:cxn>
                <a:cxn ang="0">
                  <a:pos x="T2" y="T3"/>
                </a:cxn>
                <a:cxn ang="0">
                  <a:pos x="T4" y="T5"/>
                </a:cxn>
                <a:cxn ang="0">
                  <a:pos x="T6" y="T7"/>
                </a:cxn>
                <a:cxn ang="0">
                  <a:pos x="T8" y="T9"/>
                </a:cxn>
              </a:cxnLst>
              <a:rect l="0" t="0" r="r" b="b"/>
              <a:pathLst>
                <a:path w="125" h="142">
                  <a:moveTo>
                    <a:pt x="125" y="142"/>
                  </a:moveTo>
                  <a:lnTo>
                    <a:pt x="18" y="142"/>
                  </a:lnTo>
                  <a:lnTo>
                    <a:pt x="0" y="12"/>
                  </a:lnTo>
                  <a:lnTo>
                    <a:pt x="76" y="0"/>
                  </a:lnTo>
                  <a:lnTo>
                    <a:pt x="125" y="142"/>
                  </a:ln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7" name="Rectangle 176"/>
            <p:cNvSpPr>
              <a:spLocks noChangeArrowheads="1"/>
            </p:cNvSpPr>
            <p:nvPr userDrawn="1"/>
          </p:nvSpPr>
          <p:spPr bwMode="gray">
            <a:xfrm>
              <a:off x="8091488" y="3802063"/>
              <a:ext cx="168275" cy="3333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8" name="Freeform 177"/>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9" name="Freeform 178"/>
            <p:cNvSpPr>
              <a:spLocks/>
            </p:cNvSpPr>
            <p:nvPr userDrawn="1"/>
          </p:nvSpPr>
          <p:spPr bwMode="gray">
            <a:xfrm>
              <a:off x="7681913" y="5969000"/>
              <a:ext cx="88900" cy="34925"/>
            </a:xfrm>
            <a:custGeom>
              <a:avLst/>
              <a:gdLst>
                <a:gd name="T0" fmla="*/ 50 w 50"/>
                <a:gd name="T1" fmla="*/ 0 h 19"/>
                <a:gd name="T2" fmla="*/ 42 w 50"/>
                <a:gd name="T3" fmla="*/ 19 h 19"/>
                <a:gd name="T4" fmla="*/ 8 w 50"/>
                <a:gd name="T5" fmla="*/ 19 h 19"/>
                <a:gd name="T6" fmla="*/ 0 w 50"/>
                <a:gd name="T7" fmla="*/ 0 h 19"/>
                <a:gd name="T8" fmla="*/ 50 w 50"/>
                <a:gd name="T9" fmla="*/ 0 h 19"/>
              </a:gdLst>
              <a:ahLst/>
              <a:cxnLst>
                <a:cxn ang="0">
                  <a:pos x="T0" y="T1"/>
                </a:cxn>
                <a:cxn ang="0">
                  <a:pos x="T2" y="T3"/>
                </a:cxn>
                <a:cxn ang="0">
                  <a:pos x="T4" y="T5"/>
                </a:cxn>
                <a:cxn ang="0">
                  <a:pos x="T6" y="T7"/>
                </a:cxn>
                <a:cxn ang="0">
                  <a:pos x="T8" y="T9"/>
                </a:cxn>
              </a:cxnLst>
              <a:rect l="0" t="0" r="r" b="b"/>
              <a:pathLst>
                <a:path w="50" h="19">
                  <a:moveTo>
                    <a:pt x="50" y="0"/>
                  </a:moveTo>
                  <a:cubicBezTo>
                    <a:pt x="47" y="6"/>
                    <a:pt x="44" y="12"/>
                    <a:pt x="42" y="19"/>
                  </a:cubicBezTo>
                  <a:cubicBezTo>
                    <a:pt x="8" y="19"/>
                    <a:pt x="8" y="19"/>
                    <a:pt x="8" y="19"/>
                  </a:cubicBezTo>
                  <a:cubicBezTo>
                    <a:pt x="5" y="13"/>
                    <a:pt x="2" y="7"/>
                    <a:pt x="0" y="0"/>
                  </a:cubicBezTo>
                  <a:lnTo>
                    <a:pt x="50"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0" name="Freeform 179"/>
            <p:cNvSpPr>
              <a:spLocks/>
            </p:cNvSpPr>
            <p:nvPr userDrawn="1"/>
          </p:nvSpPr>
          <p:spPr bwMode="gray">
            <a:xfrm>
              <a:off x="9932988" y="4840288"/>
              <a:ext cx="995363" cy="1466850"/>
            </a:xfrm>
            <a:custGeom>
              <a:avLst/>
              <a:gdLst>
                <a:gd name="T0" fmla="*/ 26 w 627"/>
                <a:gd name="T1" fmla="*/ 0 h 924"/>
                <a:gd name="T2" fmla="*/ 0 w 627"/>
                <a:gd name="T3" fmla="*/ 18 h 924"/>
                <a:gd name="T4" fmla="*/ 248 w 627"/>
                <a:gd name="T5" fmla="*/ 393 h 924"/>
                <a:gd name="T6" fmla="*/ 599 w 627"/>
                <a:gd name="T7" fmla="*/ 924 h 924"/>
                <a:gd name="T8" fmla="*/ 627 w 627"/>
                <a:gd name="T9" fmla="*/ 907 h 924"/>
                <a:gd name="T10" fmla="*/ 26 w 627"/>
                <a:gd name="T11" fmla="*/ 0 h 924"/>
              </a:gdLst>
              <a:ahLst/>
              <a:cxnLst>
                <a:cxn ang="0">
                  <a:pos x="T0" y="T1"/>
                </a:cxn>
                <a:cxn ang="0">
                  <a:pos x="T2" y="T3"/>
                </a:cxn>
                <a:cxn ang="0">
                  <a:pos x="T4" y="T5"/>
                </a:cxn>
                <a:cxn ang="0">
                  <a:pos x="T6" y="T7"/>
                </a:cxn>
                <a:cxn ang="0">
                  <a:pos x="T8" y="T9"/>
                </a:cxn>
                <a:cxn ang="0">
                  <a:pos x="T10" y="T11"/>
                </a:cxn>
              </a:cxnLst>
              <a:rect l="0" t="0" r="r" b="b"/>
              <a:pathLst>
                <a:path w="627" h="924">
                  <a:moveTo>
                    <a:pt x="26" y="0"/>
                  </a:moveTo>
                  <a:lnTo>
                    <a:pt x="0" y="18"/>
                  </a:lnTo>
                  <a:lnTo>
                    <a:pt x="248" y="393"/>
                  </a:lnTo>
                  <a:lnTo>
                    <a:pt x="599" y="924"/>
                  </a:lnTo>
                  <a:lnTo>
                    <a:pt x="627" y="907"/>
                  </a:lnTo>
                  <a:lnTo>
                    <a:pt x="2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1" name="Freeform 180"/>
            <p:cNvSpPr>
              <a:spLocks/>
            </p:cNvSpPr>
            <p:nvPr userDrawn="1"/>
          </p:nvSpPr>
          <p:spPr bwMode="gray">
            <a:xfrm>
              <a:off x="10814051" y="6172200"/>
              <a:ext cx="57150" cy="47625"/>
            </a:xfrm>
            <a:custGeom>
              <a:avLst/>
              <a:gdLst>
                <a:gd name="T0" fmla="*/ 36 w 36"/>
                <a:gd name="T1" fmla="*/ 13 h 30"/>
                <a:gd name="T2" fmla="*/ 9 w 36"/>
                <a:gd name="T3" fmla="*/ 30 h 30"/>
                <a:gd name="T4" fmla="*/ 9 w 36"/>
                <a:gd name="T5" fmla="*/ 30 h 30"/>
                <a:gd name="T6" fmla="*/ 0 w 36"/>
                <a:gd name="T7" fmla="*/ 18 h 30"/>
                <a:gd name="T8" fmla="*/ 27 w 36"/>
                <a:gd name="T9" fmla="*/ 0 h 30"/>
                <a:gd name="T10" fmla="*/ 36 w 36"/>
                <a:gd name="T11" fmla="*/ 13 h 30"/>
              </a:gdLst>
              <a:ahLst/>
              <a:cxnLst>
                <a:cxn ang="0">
                  <a:pos x="T0" y="T1"/>
                </a:cxn>
                <a:cxn ang="0">
                  <a:pos x="T2" y="T3"/>
                </a:cxn>
                <a:cxn ang="0">
                  <a:pos x="T4" y="T5"/>
                </a:cxn>
                <a:cxn ang="0">
                  <a:pos x="T6" y="T7"/>
                </a:cxn>
                <a:cxn ang="0">
                  <a:pos x="T8" y="T9"/>
                </a:cxn>
                <a:cxn ang="0">
                  <a:pos x="T10" y="T11"/>
                </a:cxn>
              </a:cxnLst>
              <a:rect l="0" t="0" r="r" b="b"/>
              <a:pathLst>
                <a:path w="36" h="30">
                  <a:moveTo>
                    <a:pt x="36" y="13"/>
                  </a:moveTo>
                  <a:lnTo>
                    <a:pt x="9" y="30"/>
                  </a:lnTo>
                  <a:lnTo>
                    <a:pt x="9" y="30"/>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2" name="Freeform 181"/>
            <p:cNvSpPr>
              <a:spLocks/>
            </p:cNvSpPr>
            <p:nvPr userDrawn="1"/>
          </p:nvSpPr>
          <p:spPr bwMode="gray">
            <a:xfrm>
              <a:off x="10785476" y="6127750"/>
              <a:ext cx="55563" cy="49213"/>
            </a:xfrm>
            <a:custGeom>
              <a:avLst/>
              <a:gdLst>
                <a:gd name="T0" fmla="*/ 35 w 35"/>
                <a:gd name="T1" fmla="*/ 13 h 31"/>
                <a:gd name="T2" fmla="*/ 8 w 35"/>
                <a:gd name="T3" fmla="*/ 31 h 31"/>
                <a:gd name="T4" fmla="*/ 8 w 35"/>
                <a:gd name="T5" fmla="*/ 31 h 31"/>
                <a:gd name="T6" fmla="*/ 0 w 35"/>
                <a:gd name="T7" fmla="*/ 18 h 31"/>
                <a:gd name="T8" fmla="*/ 26 w 35"/>
                <a:gd name="T9" fmla="*/ 0 h 31"/>
                <a:gd name="T10" fmla="*/ 35 w 35"/>
                <a:gd name="T11" fmla="*/ 13 h 31"/>
              </a:gdLst>
              <a:ahLst/>
              <a:cxnLst>
                <a:cxn ang="0">
                  <a:pos x="T0" y="T1"/>
                </a:cxn>
                <a:cxn ang="0">
                  <a:pos x="T2" y="T3"/>
                </a:cxn>
                <a:cxn ang="0">
                  <a:pos x="T4" y="T5"/>
                </a:cxn>
                <a:cxn ang="0">
                  <a:pos x="T6" y="T7"/>
                </a:cxn>
                <a:cxn ang="0">
                  <a:pos x="T8" y="T9"/>
                </a:cxn>
                <a:cxn ang="0">
                  <a:pos x="T10" y="T11"/>
                </a:cxn>
              </a:cxnLst>
              <a:rect l="0" t="0" r="r" b="b"/>
              <a:pathLst>
                <a:path w="35" h="31">
                  <a:moveTo>
                    <a:pt x="35" y="13"/>
                  </a:moveTo>
                  <a:lnTo>
                    <a:pt x="8" y="31"/>
                  </a:lnTo>
                  <a:lnTo>
                    <a:pt x="8" y="31"/>
                  </a:lnTo>
                  <a:lnTo>
                    <a:pt x="0" y="18"/>
                  </a:lnTo>
                  <a:lnTo>
                    <a:pt x="26"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3" name="Freeform 182"/>
            <p:cNvSpPr>
              <a:spLocks/>
            </p:cNvSpPr>
            <p:nvPr userDrawn="1"/>
          </p:nvSpPr>
          <p:spPr bwMode="gray">
            <a:xfrm>
              <a:off x="10753726" y="6081713"/>
              <a:ext cx="58738" cy="50800"/>
            </a:xfrm>
            <a:custGeom>
              <a:avLst/>
              <a:gdLst>
                <a:gd name="T0" fmla="*/ 37 w 37"/>
                <a:gd name="T1" fmla="*/ 14 h 32"/>
                <a:gd name="T2" fmla="*/ 10 w 37"/>
                <a:gd name="T3" fmla="*/ 32 h 32"/>
                <a:gd name="T4" fmla="*/ 0 w 37"/>
                <a:gd name="T5" fmla="*/ 18 h 32"/>
                <a:gd name="T6" fmla="*/ 28 w 37"/>
                <a:gd name="T7" fmla="*/ 0 h 32"/>
                <a:gd name="T8" fmla="*/ 37 w 37"/>
                <a:gd name="T9" fmla="*/ 14 h 32"/>
              </a:gdLst>
              <a:ahLst/>
              <a:cxnLst>
                <a:cxn ang="0">
                  <a:pos x="T0" y="T1"/>
                </a:cxn>
                <a:cxn ang="0">
                  <a:pos x="T2" y="T3"/>
                </a:cxn>
                <a:cxn ang="0">
                  <a:pos x="T4" y="T5"/>
                </a:cxn>
                <a:cxn ang="0">
                  <a:pos x="T6" y="T7"/>
                </a:cxn>
                <a:cxn ang="0">
                  <a:pos x="T8" y="T9"/>
                </a:cxn>
              </a:cxnLst>
              <a:rect l="0" t="0" r="r" b="b"/>
              <a:pathLst>
                <a:path w="37" h="32">
                  <a:moveTo>
                    <a:pt x="37" y="14"/>
                  </a:moveTo>
                  <a:lnTo>
                    <a:pt x="10" y="32"/>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4" name="Freeform 183"/>
            <p:cNvSpPr>
              <a:spLocks/>
            </p:cNvSpPr>
            <p:nvPr userDrawn="1"/>
          </p:nvSpPr>
          <p:spPr bwMode="gray">
            <a:xfrm>
              <a:off x="10725151" y="60372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5" name="Freeform 184"/>
            <p:cNvSpPr>
              <a:spLocks/>
            </p:cNvSpPr>
            <p:nvPr userDrawn="1"/>
          </p:nvSpPr>
          <p:spPr bwMode="gray">
            <a:xfrm>
              <a:off x="10696576" y="5994400"/>
              <a:ext cx="55563" cy="47625"/>
            </a:xfrm>
            <a:custGeom>
              <a:avLst/>
              <a:gdLst>
                <a:gd name="T0" fmla="*/ 35 w 35"/>
                <a:gd name="T1" fmla="*/ 13 h 30"/>
                <a:gd name="T2" fmla="*/ 8 w 35"/>
                <a:gd name="T3" fmla="*/ 30 h 30"/>
                <a:gd name="T4" fmla="*/ 0 w 35"/>
                <a:gd name="T5" fmla="*/ 17 h 30"/>
                <a:gd name="T6" fmla="*/ 27 w 35"/>
                <a:gd name="T7" fmla="*/ 0 h 30"/>
                <a:gd name="T8" fmla="*/ 35 w 35"/>
                <a:gd name="T9" fmla="*/ 13 h 30"/>
              </a:gdLst>
              <a:ahLst/>
              <a:cxnLst>
                <a:cxn ang="0">
                  <a:pos x="T0" y="T1"/>
                </a:cxn>
                <a:cxn ang="0">
                  <a:pos x="T2" y="T3"/>
                </a:cxn>
                <a:cxn ang="0">
                  <a:pos x="T4" y="T5"/>
                </a:cxn>
                <a:cxn ang="0">
                  <a:pos x="T6" y="T7"/>
                </a:cxn>
                <a:cxn ang="0">
                  <a:pos x="T8" y="T9"/>
                </a:cxn>
              </a:cxnLst>
              <a:rect l="0" t="0" r="r" b="b"/>
              <a:pathLst>
                <a:path w="35" h="30">
                  <a:moveTo>
                    <a:pt x="35" y="13"/>
                  </a:moveTo>
                  <a:lnTo>
                    <a:pt x="8" y="30"/>
                  </a:lnTo>
                  <a:lnTo>
                    <a:pt x="0" y="17"/>
                  </a:lnTo>
                  <a:lnTo>
                    <a:pt x="27"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6" name="Freeform 185"/>
            <p:cNvSpPr>
              <a:spLocks/>
            </p:cNvSpPr>
            <p:nvPr userDrawn="1"/>
          </p:nvSpPr>
          <p:spPr bwMode="gray">
            <a:xfrm>
              <a:off x="10666413" y="5949950"/>
              <a:ext cx="57150" cy="49213"/>
            </a:xfrm>
            <a:custGeom>
              <a:avLst/>
              <a:gdLst>
                <a:gd name="T0" fmla="*/ 36 w 36"/>
                <a:gd name="T1" fmla="*/ 13 h 31"/>
                <a:gd name="T2" fmla="*/ 9 w 36"/>
                <a:gd name="T3" fmla="*/ 31 h 31"/>
                <a:gd name="T4" fmla="*/ 9 w 36"/>
                <a:gd name="T5" fmla="*/ 31 h 31"/>
                <a:gd name="T6" fmla="*/ 0 w 36"/>
                <a:gd name="T7" fmla="*/ 18 h 31"/>
                <a:gd name="T8" fmla="*/ 0 w 36"/>
                <a:gd name="T9" fmla="*/ 18 h 31"/>
                <a:gd name="T10" fmla="*/ 27 w 36"/>
                <a:gd name="T11" fmla="*/ 0 h 31"/>
                <a:gd name="T12" fmla="*/ 36 w 36"/>
                <a:gd name="T13" fmla="*/ 13 h 31"/>
              </a:gdLst>
              <a:ahLst/>
              <a:cxnLst>
                <a:cxn ang="0">
                  <a:pos x="T0" y="T1"/>
                </a:cxn>
                <a:cxn ang="0">
                  <a:pos x="T2" y="T3"/>
                </a:cxn>
                <a:cxn ang="0">
                  <a:pos x="T4" y="T5"/>
                </a:cxn>
                <a:cxn ang="0">
                  <a:pos x="T6" y="T7"/>
                </a:cxn>
                <a:cxn ang="0">
                  <a:pos x="T8" y="T9"/>
                </a:cxn>
                <a:cxn ang="0">
                  <a:pos x="T10" y="T11"/>
                </a:cxn>
                <a:cxn ang="0">
                  <a:pos x="T12" y="T13"/>
                </a:cxn>
              </a:cxnLst>
              <a:rect l="0" t="0" r="r" b="b"/>
              <a:pathLst>
                <a:path w="36" h="31">
                  <a:moveTo>
                    <a:pt x="36" y="13"/>
                  </a:moveTo>
                  <a:lnTo>
                    <a:pt x="9" y="31"/>
                  </a:lnTo>
                  <a:lnTo>
                    <a:pt x="9" y="31"/>
                  </a:lnTo>
                  <a:lnTo>
                    <a:pt x="0" y="18"/>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7" name="Freeform 186"/>
            <p:cNvSpPr>
              <a:spLocks/>
            </p:cNvSpPr>
            <p:nvPr userDrawn="1"/>
          </p:nvSpPr>
          <p:spPr bwMode="gray">
            <a:xfrm>
              <a:off x="10637838" y="5903913"/>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8" name="Freeform 187"/>
            <p:cNvSpPr>
              <a:spLocks/>
            </p:cNvSpPr>
            <p:nvPr userDrawn="1"/>
          </p:nvSpPr>
          <p:spPr bwMode="gray">
            <a:xfrm>
              <a:off x="10607676" y="5859463"/>
              <a:ext cx="57150" cy="50800"/>
            </a:xfrm>
            <a:custGeom>
              <a:avLst/>
              <a:gdLst>
                <a:gd name="T0" fmla="*/ 36 w 36"/>
                <a:gd name="T1" fmla="*/ 14 h 32"/>
                <a:gd name="T2" fmla="*/ 8 w 36"/>
                <a:gd name="T3" fmla="*/ 32 h 32"/>
                <a:gd name="T4" fmla="*/ 0 w 36"/>
                <a:gd name="T5" fmla="*/ 18 h 32"/>
                <a:gd name="T6" fmla="*/ 0 w 36"/>
                <a:gd name="T7" fmla="*/ 18 h 32"/>
                <a:gd name="T8" fmla="*/ 28 w 36"/>
                <a:gd name="T9" fmla="*/ 0 h 32"/>
                <a:gd name="T10" fmla="*/ 36 w 36"/>
                <a:gd name="T11" fmla="*/ 14 h 32"/>
              </a:gdLst>
              <a:ahLst/>
              <a:cxnLst>
                <a:cxn ang="0">
                  <a:pos x="T0" y="T1"/>
                </a:cxn>
                <a:cxn ang="0">
                  <a:pos x="T2" y="T3"/>
                </a:cxn>
                <a:cxn ang="0">
                  <a:pos x="T4" y="T5"/>
                </a:cxn>
                <a:cxn ang="0">
                  <a:pos x="T6" y="T7"/>
                </a:cxn>
                <a:cxn ang="0">
                  <a:pos x="T8" y="T9"/>
                </a:cxn>
                <a:cxn ang="0">
                  <a:pos x="T10" y="T11"/>
                </a:cxn>
              </a:cxnLst>
              <a:rect l="0" t="0" r="r" b="b"/>
              <a:pathLst>
                <a:path w="36" h="32">
                  <a:moveTo>
                    <a:pt x="36" y="14"/>
                  </a:moveTo>
                  <a:lnTo>
                    <a:pt x="8" y="32"/>
                  </a:lnTo>
                  <a:lnTo>
                    <a:pt x="0" y="18"/>
                  </a:lnTo>
                  <a:lnTo>
                    <a:pt x="0" y="18"/>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9" name="Freeform 188"/>
            <p:cNvSpPr>
              <a:spLocks/>
            </p:cNvSpPr>
            <p:nvPr userDrawn="1"/>
          </p:nvSpPr>
          <p:spPr bwMode="gray">
            <a:xfrm>
              <a:off x="10577513" y="5815013"/>
              <a:ext cx="57150" cy="49213"/>
            </a:xfrm>
            <a:custGeom>
              <a:avLst/>
              <a:gdLst>
                <a:gd name="T0" fmla="*/ 36 w 36"/>
                <a:gd name="T1" fmla="*/ 13 h 31"/>
                <a:gd name="T2" fmla="*/ 9 w 36"/>
                <a:gd name="T3" fmla="*/ 31 h 31"/>
                <a:gd name="T4" fmla="*/ 9 w 36"/>
                <a:gd name="T5" fmla="*/ 31 h 31"/>
                <a:gd name="T6" fmla="*/ 0 w 36"/>
                <a:gd name="T7" fmla="*/ 18 h 31"/>
                <a:gd name="T8" fmla="*/ 27 w 36"/>
                <a:gd name="T9" fmla="*/ 0 h 31"/>
                <a:gd name="T10" fmla="*/ 36 w 36"/>
                <a:gd name="T11" fmla="*/ 13 h 31"/>
              </a:gdLst>
              <a:ahLst/>
              <a:cxnLst>
                <a:cxn ang="0">
                  <a:pos x="T0" y="T1"/>
                </a:cxn>
                <a:cxn ang="0">
                  <a:pos x="T2" y="T3"/>
                </a:cxn>
                <a:cxn ang="0">
                  <a:pos x="T4" y="T5"/>
                </a:cxn>
                <a:cxn ang="0">
                  <a:pos x="T6" y="T7"/>
                </a:cxn>
                <a:cxn ang="0">
                  <a:pos x="T8" y="T9"/>
                </a:cxn>
                <a:cxn ang="0">
                  <a:pos x="T10" y="T11"/>
                </a:cxn>
              </a:cxnLst>
              <a:rect l="0" t="0" r="r" b="b"/>
              <a:pathLst>
                <a:path w="36" h="31">
                  <a:moveTo>
                    <a:pt x="36" y="13"/>
                  </a:moveTo>
                  <a:lnTo>
                    <a:pt x="9" y="31"/>
                  </a:ln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0" name="Freeform 189"/>
            <p:cNvSpPr>
              <a:spLocks/>
            </p:cNvSpPr>
            <p:nvPr userDrawn="1"/>
          </p:nvSpPr>
          <p:spPr bwMode="gray">
            <a:xfrm>
              <a:off x="10548938" y="5772150"/>
              <a:ext cx="57150" cy="47625"/>
            </a:xfrm>
            <a:custGeom>
              <a:avLst/>
              <a:gdLst>
                <a:gd name="T0" fmla="*/ 36 w 36"/>
                <a:gd name="T1" fmla="*/ 13 h 30"/>
                <a:gd name="T2" fmla="*/ 9 w 36"/>
                <a:gd name="T3" fmla="*/ 30 h 30"/>
                <a:gd name="T4" fmla="*/ 0 w 36"/>
                <a:gd name="T5" fmla="*/ 17 h 30"/>
                <a:gd name="T6" fmla="*/ 27 w 36"/>
                <a:gd name="T7" fmla="*/ 0 h 30"/>
                <a:gd name="T8" fmla="*/ 36 w 36"/>
                <a:gd name="T9" fmla="*/ 13 h 30"/>
              </a:gdLst>
              <a:ahLst/>
              <a:cxnLst>
                <a:cxn ang="0">
                  <a:pos x="T0" y="T1"/>
                </a:cxn>
                <a:cxn ang="0">
                  <a:pos x="T2" y="T3"/>
                </a:cxn>
                <a:cxn ang="0">
                  <a:pos x="T4" y="T5"/>
                </a:cxn>
                <a:cxn ang="0">
                  <a:pos x="T6" y="T7"/>
                </a:cxn>
                <a:cxn ang="0">
                  <a:pos x="T8" y="T9"/>
                </a:cxn>
              </a:cxnLst>
              <a:rect l="0" t="0" r="r" b="b"/>
              <a:pathLst>
                <a:path w="36" h="30">
                  <a:moveTo>
                    <a:pt x="36" y="13"/>
                  </a:moveTo>
                  <a:lnTo>
                    <a:pt x="9" y="30"/>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1" name="Freeform 190"/>
            <p:cNvSpPr>
              <a:spLocks/>
            </p:cNvSpPr>
            <p:nvPr userDrawn="1"/>
          </p:nvSpPr>
          <p:spPr bwMode="gray">
            <a:xfrm>
              <a:off x="10520363" y="5726113"/>
              <a:ext cx="55563" cy="50800"/>
            </a:xfrm>
            <a:custGeom>
              <a:avLst/>
              <a:gdLst>
                <a:gd name="T0" fmla="*/ 35 w 35"/>
                <a:gd name="T1" fmla="*/ 14 h 32"/>
                <a:gd name="T2" fmla="*/ 8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2" name="Freeform 191"/>
            <p:cNvSpPr>
              <a:spLocks/>
            </p:cNvSpPr>
            <p:nvPr userDrawn="1"/>
          </p:nvSpPr>
          <p:spPr bwMode="gray">
            <a:xfrm>
              <a:off x="10488613" y="5681663"/>
              <a:ext cx="58738" cy="50800"/>
            </a:xfrm>
            <a:custGeom>
              <a:avLst/>
              <a:gdLst>
                <a:gd name="T0" fmla="*/ 37 w 37"/>
                <a:gd name="T1" fmla="*/ 14 h 32"/>
                <a:gd name="T2" fmla="*/ 9 w 37"/>
                <a:gd name="T3" fmla="*/ 32 h 32"/>
                <a:gd name="T4" fmla="*/ 9 w 37"/>
                <a:gd name="T5" fmla="*/ 32 h 32"/>
                <a:gd name="T6" fmla="*/ 0 w 37"/>
                <a:gd name="T7" fmla="*/ 18 h 32"/>
                <a:gd name="T8" fmla="*/ 0 w 37"/>
                <a:gd name="T9" fmla="*/ 18 h 32"/>
                <a:gd name="T10" fmla="*/ 28 w 37"/>
                <a:gd name="T11" fmla="*/ 0 h 32"/>
                <a:gd name="T12" fmla="*/ 37 w 37"/>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37" y="14"/>
                  </a:moveTo>
                  <a:lnTo>
                    <a:pt x="9" y="32"/>
                  </a:ln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3" name="Freeform 192"/>
            <p:cNvSpPr>
              <a:spLocks/>
            </p:cNvSpPr>
            <p:nvPr userDrawn="1"/>
          </p:nvSpPr>
          <p:spPr bwMode="gray">
            <a:xfrm>
              <a:off x="10460038" y="563721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4" name="Freeform 193"/>
            <p:cNvSpPr>
              <a:spLocks/>
            </p:cNvSpPr>
            <p:nvPr userDrawn="1"/>
          </p:nvSpPr>
          <p:spPr bwMode="gray">
            <a:xfrm>
              <a:off x="10431463" y="5594350"/>
              <a:ext cx="55563" cy="47625"/>
            </a:xfrm>
            <a:custGeom>
              <a:avLst/>
              <a:gdLst>
                <a:gd name="T0" fmla="*/ 35 w 35"/>
                <a:gd name="T1" fmla="*/ 12 h 30"/>
                <a:gd name="T2" fmla="*/ 9 w 35"/>
                <a:gd name="T3" fmla="*/ 30 h 30"/>
                <a:gd name="T4" fmla="*/ 9 w 35"/>
                <a:gd name="T5" fmla="*/ 30 h 30"/>
                <a:gd name="T6" fmla="*/ 0 w 35"/>
                <a:gd name="T7" fmla="*/ 17 h 30"/>
                <a:gd name="T8" fmla="*/ 0 w 35"/>
                <a:gd name="T9" fmla="*/ 17 h 30"/>
                <a:gd name="T10" fmla="*/ 27 w 35"/>
                <a:gd name="T11" fmla="*/ 0 h 30"/>
                <a:gd name="T12" fmla="*/ 35 w 35"/>
                <a:gd name="T13" fmla="*/ 12 h 30"/>
              </a:gdLst>
              <a:ahLst/>
              <a:cxnLst>
                <a:cxn ang="0">
                  <a:pos x="T0" y="T1"/>
                </a:cxn>
                <a:cxn ang="0">
                  <a:pos x="T2" y="T3"/>
                </a:cxn>
                <a:cxn ang="0">
                  <a:pos x="T4" y="T5"/>
                </a:cxn>
                <a:cxn ang="0">
                  <a:pos x="T6" y="T7"/>
                </a:cxn>
                <a:cxn ang="0">
                  <a:pos x="T8" y="T9"/>
                </a:cxn>
                <a:cxn ang="0">
                  <a:pos x="T10" y="T11"/>
                </a:cxn>
                <a:cxn ang="0">
                  <a:pos x="T12" y="T13"/>
                </a:cxn>
              </a:cxnLst>
              <a:rect l="0" t="0" r="r" b="b"/>
              <a:pathLst>
                <a:path w="35" h="30">
                  <a:moveTo>
                    <a:pt x="35" y="12"/>
                  </a:moveTo>
                  <a:lnTo>
                    <a:pt x="9" y="30"/>
                  </a:lnTo>
                  <a:lnTo>
                    <a:pt x="9" y="30"/>
                  </a:lnTo>
                  <a:lnTo>
                    <a:pt x="0" y="17"/>
                  </a:lnTo>
                  <a:lnTo>
                    <a:pt x="0" y="17"/>
                  </a:lnTo>
                  <a:lnTo>
                    <a:pt x="27" y="0"/>
                  </a:lnTo>
                  <a:lnTo>
                    <a:pt x="35" y="1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5" name="Freeform 194"/>
            <p:cNvSpPr>
              <a:spLocks/>
            </p:cNvSpPr>
            <p:nvPr userDrawn="1"/>
          </p:nvSpPr>
          <p:spPr bwMode="gray">
            <a:xfrm>
              <a:off x="10401301" y="5548313"/>
              <a:ext cx="57150" cy="49213"/>
            </a:xfrm>
            <a:custGeom>
              <a:avLst/>
              <a:gdLst>
                <a:gd name="T0" fmla="*/ 36 w 36"/>
                <a:gd name="T1" fmla="*/ 14 h 31"/>
                <a:gd name="T2" fmla="*/ 9 w 36"/>
                <a:gd name="T3" fmla="*/ 31 h 31"/>
                <a:gd name="T4" fmla="*/ 0 w 36"/>
                <a:gd name="T5" fmla="*/ 18 h 31"/>
                <a:gd name="T6" fmla="*/ 27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9" y="31"/>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6" name="Freeform 195"/>
            <p:cNvSpPr>
              <a:spLocks/>
            </p:cNvSpPr>
            <p:nvPr userDrawn="1"/>
          </p:nvSpPr>
          <p:spPr bwMode="gray">
            <a:xfrm>
              <a:off x="10371138" y="5503863"/>
              <a:ext cx="58738" cy="50800"/>
            </a:xfrm>
            <a:custGeom>
              <a:avLst/>
              <a:gdLst>
                <a:gd name="T0" fmla="*/ 37 w 37"/>
                <a:gd name="T1" fmla="*/ 14 h 32"/>
                <a:gd name="T2" fmla="*/ 9 w 37"/>
                <a:gd name="T3" fmla="*/ 32 h 32"/>
                <a:gd name="T4" fmla="*/ 0 w 37"/>
                <a:gd name="T5" fmla="*/ 18 h 32"/>
                <a:gd name="T6" fmla="*/ 0 w 37"/>
                <a:gd name="T7" fmla="*/ 18 h 32"/>
                <a:gd name="T8" fmla="*/ 28 w 37"/>
                <a:gd name="T9" fmla="*/ 0 h 32"/>
                <a:gd name="T10" fmla="*/ 37 w 37"/>
                <a:gd name="T11" fmla="*/ 14 h 32"/>
              </a:gdLst>
              <a:ahLst/>
              <a:cxnLst>
                <a:cxn ang="0">
                  <a:pos x="T0" y="T1"/>
                </a:cxn>
                <a:cxn ang="0">
                  <a:pos x="T2" y="T3"/>
                </a:cxn>
                <a:cxn ang="0">
                  <a:pos x="T4" y="T5"/>
                </a:cxn>
                <a:cxn ang="0">
                  <a:pos x="T6" y="T7"/>
                </a:cxn>
                <a:cxn ang="0">
                  <a:pos x="T8" y="T9"/>
                </a:cxn>
                <a:cxn ang="0">
                  <a:pos x="T10" y="T11"/>
                </a:cxn>
              </a:cxnLst>
              <a:rect l="0" t="0" r="r" b="b"/>
              <a:pathLst>
                <a:path w="37" h="32">
                  <a:moveTo>
                    <a:pt x="37" y="14"/>
                  </a:moveTo>
                  <a:lnTo>
                    <a:pt x="9" y="32"/>
                  </a:lnTo>
                  <a:lnTo>
                    <a:pt x="0" y="18"/>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7" name="Freeform 196"/>
            <p:cNvSpPr>
              <a:spLocks/>
            </p:cNvSpPr>
            <p:nvPr userDrawn="1"/>
          </p:nvSpPr>
          <p:spPr bwMode="gray">
            <a:xfrm>
              <a:off x="10342563" y="5459413"/>
              <a:ext cx="58738" cy="49213"/>
            </a:xfrm>
            <a:custGeom>
              <a:avLst/>
              <a:gdLst>
                <a:gd name="T0" fmla="*/ 37 w 37"/>
                <a:gd name="T1" fmla="*/ 13 h 31"/>
                <a:gd name="T2" fmla="*/ 9 w 37"/>
                <a:gd name="T3" fmla="*/ 31 h 31"/>
                <a:gd name="T4" fmla="*/ 9 w 37"/>
                <a:gd name="T5" fmla="*/ 31 h 31"/>
                <a:gd name="T6" fmla="*/ 0 w 37"/>
                <a:gd name="T7" fmla="*/ 18 h 31"/>
                <a:gd name="T8" fmla="*/ 27 w 37"/>
                <a:gd name="T9" fmla="*/ 0 h 31"/>
                <a:gd name="T10" fmla="*/ 37 w 37"/>
                <a:gd name="T11" fmla="*/ 13 h 31"/>
              </a:gdLst>
              <a:ahLst/>
              <a:cxnLst>
                <a:cxn ang="0">
                  <a:pos x="T0" y="T1"/>
                </a:cxn>
                <a:cxn ang="0">
                  <a:pos x="T2" y="T3"/>
                </a:cxn>
                <a:cxn ang="0">
                  <a:pos x="T4" y="T5"/>
                </a:cxn>
                <a:cxn ang="0">
                  <a:pos x="T6" y="T7"/>
                </a:cxn>
                <a:cxn ang="0">
                  <a:pos x="T8" y="T9"/>
                </a:cxn>
                <a:cxn ang="0">
                  <a:pos x="T10" y="T11"/>
                </a:cxn>
              </a:cxnLst>
              <a:rect l="0" t="0" r="r" b="b"/>
              <a:pathLst>
                <a:path w="37" h="31">
                  <a:moveTo>
                    <a:pt x="37" y="13"/>
                  </a:moveTo>
                  <a:lnTo>
                    <a:pt x="9" y="31"/>
                  </a:ln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8" name="Freeform 197"/>
            <p:cNvSpPr>
              <a:spLocks/>
            </p:cNvSpPr>
            <p:nvPr userDrawn="1"/>
          </p:nvSpPr>
          <p:spPr bwMode="gray">
            <a:xfrm>
              <a:off x="10313988" y="5413375"/>
              <a:ext cx="55563" cy="50800"/>
            </a:xfrm>
            <a:custGeom>
              <a:avLst/>
              <a:gdLst>
                <a:gd name="T0" fmla="*/ 35 w 35"/>
                <a:gd name="T1" fmla="*/ 14 h 32"/>
                <a:gd name="T2" fmla="*/ 8 w 35"/>
                <a:gd name="T3" fmla="*/ 32 h 32"/>
                <a:gd name="T4" fmla="*/ 0 w 35"/>
                <a:gd name="T5" fmla="*/ 19 h 32"/>
                <a:gd name="T6" fmla="*/ 26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8" y="32"/>
                  </a:lnTo>
                  <a:lnTo>
                    <a:pt x="0" y="19"/>
                  </a:lnTo>
                  <a:lnTo>
                    <a:pt x="26"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9" name="Freeform 198"/>
            <p:cNvSpPr>
              <a:spLocks/>
            </p:cNvSpPr>
            <p:nvPr userDrawn="1"/>
          </p:nvSpPr>
          <p:spPr bwMode="gray">
            <a:xfrm>
              <a:off x="10283826" y="5370513"/>
              <a:ext cx="57150" cy="49213"/>
            </a:xfrm>
            <a:custGeom>
              <a:avLst/>
              <a:gdLst>
                <a:gd name="T0" fmla="*/ 36 w 36"/>
                <a:gd name="T1" fmla="*/ 13 h 31"/>
                <a:gd name="T2" fmla="*/ 9 w 36"/>
                <a:gd name="T3" fmla="*/ 31 h 31"/>
                <a:gd name="T4" fmla="*/ 0 w 36"/>
                <a:gd name="T5" fmla="*/ 17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7"/>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0" name="Freeform 199"/>
            <p:cNvSpPr>
              <a:spLocks/>
            </p:cNvSpPr>
            <p:nvPr userDrawn="1"/>
          </p:nvSpPr>
          <p:spPr bwMode="gray">
            <a:xfrm>
              <a:off x="10253663" y="5326063"/>
              <a:ext cx="58738" cy="49213"/>
            </a:xfrm>
            <a:custGeom>
              <a:avLst/>
              <a:gdLst>
                <a:gd name="T0" fmla="*/ 37 w 37"/>
                <a:gd name="T1" fmla="*/ 14 h 31"/>
                <a:gd name="T2" fmla="*/ 10 w 37"/>
                <a:gd name="T3" fmla="*/ 31 h 31"/>
                <a:gd name="T4" fmla="*/ 0 w 37"/>
                <a:gd name="T5" fmla="*/ 18 h 31"/>
                <a:gd name="T6" fmla="*/ 28 w 37"/>
                <a:gd name="T7" fmla="*/ 0 h 31"/>
                <a:gd name="T8" fmla="*/ 37 w 37"/>
                <a:gd name="T9" fmla="*/ 14 h 31"/>
              </a:gdLst>
              <a:ahLst/>
              <a:cxnLst>
                <a:cxn ang="0">
                  <a:pos x="T0" y="T1"/>
                </a:cxn>
                <a:cxn ang="0">
                  <a:pos x="T2" y="T3"/>
                </a:cxn>
                <a:cxn ang="0">
                  <a:pos x="T4" y="T5"/>
                </a:cxn>
                <a:cxn ang="0">
                  <a:pos x="T6" y="T7"/>
                </a:cxn>
                <a:cxn ang="0">
                  <a:pos x="T8" y="T9"/>
                </a:cxn>
              </a:cxnLst>
              <a:rect l="0" t="0" r="r" b="b"/>
              <a:pathLst>
                <a:path w="37" h="31">
                  <a:moveTo>
                    <a:pt x="37" y="14"/>
                  </a:moveTo>
                  <a:lnTo>
                    <a:pt x="10" y="31"/>
                  </a:lnTo>
                  <a:lnTo>
                    <a:pt x="0" y="18"/>
                  </a:lnTo>
                  <a:lnTo>
                    <a:pt x="28" y="0"/>
                  </a:lnTo>
                  <a:lnTo>
                    <a:pt x="37"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1" name="Freeform 200"/>
            <p:cNvSpPr>
              <a:spLocks/>
            </p:cNvSpPr>
            <p:nvPr userDrawn="1"/>
          </p:nvSpPr>
          <p:spPr bwMode="gray">
            <a:xfrm>
              <a:off x="10225088" y="5281613"/>
              <a:ext cx="55563" cy="49213"/>
            </a:xfrm>
            <a:custGeom>
              <a:avLst/>
              <a:gdLst>
                <a:gd name="T0" fmla="*/ 35 w 35"/>
                <a:gd name="T1" fmla="*/ 13 h 31"/>
                <a:gd name="T2" fmla="*/ 8 w 35"/>
                <a:gd name="T3" fmla="*/ 31 h 31"/>
                <a:gd name="T4" fmla="*/ 0 w 35"/>
                <a:gd name="T5" fmla="*/ 18 h 31"/>
                <a:gd name="T6" fmla="*/ 28 w 35"/>
                <a:gd name="T7" fmla="*/ 0 h 31"/>
                <a:gd name="T8" fmla="*/ 35 w 35"/>
                <a:gd name="T9" fmla="*/ 13 h 31"/>
              </a:gdLst>
              <a:ahLst/>
              <a:cxnLst>
                <a:cxn ang="0">
                  <a:pos x="T0" y="T1"/>
                </a:cxn>
                <a:cxn ang="0">
                  <a:pos x="T2" y="T3"/>
                </a:cxn>
                <a:cxn ang="0">
                  <a:pos x="T4" y="T5"/>
                </a:cxn>
                <a:cxn ang="0">
                  <a:pos x="T6" y="T7"/>
                </a:cxn>
                <a:cxn ang="0">
                  <a:pos x="T8" y="T9"/>
                </a:cxn>
              </a:cxnLst>
              <a:rect l="0" t="0" r="r" b="b"/>
              <a:pathLst>
                <a:path w="35" h="31">
                  <a:moveTo>
                    <a:pt x="35" y="13"/>
                  </a:moveTo>
                  <a:lnTo>
                    <a:pt x="8" y="31"/>
                  </a:lnTo>
                  <a:lnTo>
                    <a:pt x="0" y="18"/>
                  </a:lnTo>
                  <a:lnTo>
                    <a:pt x="28" y="0"/>
                  </a:lnTo>
                  <a:lnTo>
                    <a:pt x="35"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2" name="Freeform 201"/>
            <p:cNvSpPr>
              <a:spLocks/>
            </p:cNvSpPr>
            <p:nvPr userDrawn="1"/>
          </p:nvSpPr>
          <p:spPr bwMode="gray">
            <a:xfrm>
              <a:off x="10194926" y="5235575"/>
              <a:ext cx="57150" cy="50800"/>
            </a:xfrm>
            <a:custGeom>
              <a:avLst/>
              <a:gdLst>
                <a:gd name="T0" fmla="*/ 36 w 36"/>
                <a:gd name="T1" fmla="*/ 14 h 32"/>
                <a:gd name="T2" fmla="*/ 9 w 36"/>
                <a:gd name="T3" fmla="*/ 32 h 32"/>
                <a:gd name="T4" fmla="*/ 9 w 36"/>
                <a:gd name="T5" fmla="*/ 32 h 32"/>
                <a:gd name="T6" fmla="*/ 0 w 36"/>
                <a:gd name="T7" fmla="*/ 19 h 32"/>
                <a:gd name="T8" fmla="*/ 0 w 36"/>
                <a:gd name="T9" fmla="*/ 19 h 32"/>
                <a:gd name="T10" fmla="*/ 27 w 36"/>
                <a:gd name="T11" fmla="*/ 0 h 32"/>
                <a:gd name="T12" fmla="*/ 36 w 36"/>
                <a:gd name="T13" fmla="*/ 14 h 32"/>
              </a:gdLst>
              <a:ahLst/>
              <a:cxnLst>
                <a:cxn ang="0">
                  <a:pos x="T0" y="T1"/>
                </a:cxn>
                <a:cxn ang="0">
                  <a:pos x="T2" y="T3"/>
                </a:cxn>
                <a:cxn ang="0">
                  <a:pos x="T4" y="T5"/>
                </a:cxn>
                <a:cxn ang="0">
                  <a:pos x="T6" y="T7"/>
                </a:cxn>
                <a:cxn ang="0">
                  <a:pos x="T8" y="T9"/>
                </a:cxn>
                <a:cxn ang="0">
                  <a:pos x="T10" y="T11"/>
                </a:cxn>
                <a:cxn ang="0">
                  <a:pos x="T12" y="T13"/>
                </a:cxn>
              </a:cxnLst>
              <a:rect l="0" t="0" r="r" b="b"/>
              <a:pathLst>
                <a:path w="36" h="32">
                  <a:moveTo>
                    <a:pt x="36" y="14"/>
                  </a:moveTo>
                  <a:lnTo>
                    <a:pt x="9" y="32"/>
                  </a:lnTo>
                  <a:lnTo>
                    <a:pt x="9" y="32"/>
                  </a:lnTo>
                  <a:lnTo>
                    <a:pt x="0" y="19"/>
                  </a:lnTo>
                  <a:lnTo>
                    <a:pt x="0" y="19"/>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3" name="Freeform 202"/>
            <p:cNvSpPr>
              <a:spLocks/>
            </p:cNvSpPr>
            <p:nvPr userDrawn="1"/>
          </p:nvSpPr>
          <p:spPr bwMode="gray">
            <a:xfrm>
              <a:off x="10166351" y="5191125"/>
              <a:ext cx="57150" cy="50800"/>
            </a:xfrm>
            <a:custGeom>
              <a:avLst/>
              <a:gdLst>
                <a:gd name="T0" fmla="*/ 36 w 36"/>
                <a:gd name="T1" fmla="*/ 14 h 32"/>
                <a:gd name="T2" fmla="*/ 9 w 36"/>
                <a:gd name="T3" fmla="*/ 32 h 32"/>
                <a:gd name="T4" fmla="*/ 0 w 36"/>
                <a:gd name="T5" fmla="*/ 18 h 32"/>
                <a:gd name="T6" fmla="*/ 27 w 36"/>
                <a:gd name="T7" fmla="*/ 0 h 32"/>
                <a:gd name="T8" fmla="*/ 36 w 36"/>
                <a:gd name="T9" fmla="*/ 14 h 32"/>
              </a:gdLst>
              <a:ahLst/>
              <a:cxnLst>
                <a:cxn ang="0">
                  <a:pos x="T0" y="T1"/>
                </a:cxn>
                <a:cxn ang="0">
                  <a:pos x="T2" y="T3"/>
                </a:cxn>
                <a:cxn ang="0">
                  <a:pos x="T4" y="T5"/>
                </a:cxn>
                <a:cxn ang="0">
                  <a:pos x="T6" y="T7"/>
                </a:cxn>
                <a:cxn ang="0">
                  <a:pos x="T8" y="T9"/>
                </a:cxn>
              </a:cxnLst>
              <a:rect l="0" t="0" r="r" b="b"/>
              <a:pathLst>
                <a:path w="36" h="32">
                  <a:moveTo>
                    <a:pt x="36" y="14"/>
                  </a:moveTo>
                  <a:lnTo>
                    <a:pt x="9" y="32"/>
                  </a:lnTo>
                  <a:lnTo>
                    <a:pt x="0" y="18"/>
                  </a:lnTo>
                  <a:lnTo>
                    <a:pt x="27"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4" name="Freeform 203"/>
            <p:cNvSpPr>
              <a:spLocks/>
            </p:cNvSpPr>
            <p:nvPr userDrawn="1"/>
          </p:nvSpPr>
          <p:spPr bwMode="gray">
            <a:xfrm>
              <a:off x="10136188" y="5148263"/>
              <a:ext cx="57150" cy="49213"/>
            </a:xfrm>
            <a:custGeom>
              <a:avLst/>
              <a:gdLst>
                <a:gd name="T0" fmla="*/ 36 w 36"/>
                <a:gd name="T1" fmla="*/ 14 h 31"/>
                <a:gd name="T2" fmla="*/ 8 w 36"/>
                <a:gd name="T3" fmla="*/ 31 h 31"/>
                <a:gd name="T4" fmla="*/ 0 w 36"/>
                <a:gd name="T5" fmla="*/ 17 h 31"/>
                <a:gd name="T6" fmla="*/ 28 w 36"/>
                <a:gd name="T7" fmla="*/ 0 h 31"/>
                <a:gd name="T8" fmla="*/ 36 w 36"/>
                <a:gd name="T9" fmla="*/ 14 h 31"/>
              </a:gdLst>
              <a:ahLst/>
              <a:cxnLst>
                <a:cxn ang="0">
                  <a:pos x="T0" y="T1"/>
                </a:cxn>
                <a:cxn ang="0">
                  <a:pos x="T2" y="T3"/>
                </a:cxn>
                <a:cxn ang="0">
                  <a:pos x="T4" y="T5"/>
                </a:cxn>
                <a:cxn ang="0">
                  <a:pos x="T6" y="T7"/>
                </a:cxn>
                <a:cxn ang="0">
                  <a:pos x="T8" y="T9"/>
                </a:cxn>
              </a:cxnLst>
              <a:rect l="0" t="0" r="r" b="b"/>
              <a:pathLst>
                <a:path w="36" h="31">
                  <a:moveTo>
                    <a:pt x="36" y="14"/>
                  </a:moveTo>
                  <a:lnTo>
                    <a:pt x="8" y="31"/>
                  </a:lnTo>
                  <a:lnTo>
                    <a:pt x="0" y="17"/>
                  </a:lnTo>
                  <a:lnTo>
                    <a:pt x="28" y="0"/>
                  </a:lnTo>
                  <a:lnTo>
                    <a:pt x="36"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5" name="Freeform 204"/>
            <p:cNvSpPr>
              <a:spLocks/>
            </p:cNvSpPr>
            <p:nvPr userDrawn="1"/>
          </p:nvSpPr>
          <p:spPr bwMode="gray">
            <a:xfrm>
              <a:off x="10106026" y="5103813"/>
              <a:ext cx="58738" cy="49213"/>
            </a:xfrm>
            <a:custGeom>
              <a:avLst/>
              <a:gdLst>
                <a:gd name="T0" fmla="*/ 37 w 37"/>
                <a:gd name="T1" fmla="*/ 13 h 31"/>
                <a:gd name="T2" fmla="*/ 9 w 37"/>
                <a:gd name="T3" fmla="*/ 31 h 31"/>
                <a:gd name="T4" fmla="*/ 0 w 37"/>
                <a:gd name="T5" fmla="*/ 18 h 31"/>
                <a:gd name="T6" fmla="*/ 27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9" y="31"/>
                  </a:lnTo>
                  <a:lnTo>
                    <a:pt x="0" y="18"/>
                  </a:lnTo>
                  <a:lnTo>
                    <a:pt x="27"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6" name="Freeform 206"/>
            <p:cNvSpPr>
              <a:spLocks/>
            </p:cNvSpPr>
            <p:nvPr userDrawn="1"/>
          </p:nvSpPr>
          <p:spPr bwMode="gray">
            <a:xfrm>
              <a:off x="10077450" y="5059363"/>
              <a:ext cx="57150" cy="49213"/>
            </a:xfrm>
            <a:custGeom>
              <a:avLst/>
              <a:gdLst>
                <a:gd name="T0" fmla="*/ 36 w 36"/>
                <a:gd name="T1" fmla="*/ 13 h 31"/>
                <a:gd name="T2" fmla="*/ 9 w 36"/>
                <a:gd name="T3" fmla="*/ 31 h 31"/>
                <a:gd name="T4" fmla="*/ 0 w 36"/>
                <a:gd name="T5" fmla="*/ 18 h 31"/>
                <a:gd name="T6" fmla="*/ 27 w 36"/>
                <a:gd name="T7" fmla="*/ 0 h 31"/>
                <a:gd name="T8" fmla="*/ 36 w 36"/>
                <a:gd name="T9" fmla="*/ 13 h 31"/>
              </a:gdLst>
              <a:ahLst/>
              <a:cxnLst>
                <a:cxn ang="0">
                  <a:pos x="T0" y="T1"/>
                </a:cxn>
                <a:cxn ang="0">
                  <a:pos x="T2" y="T3"/>
                </a:cxn>
                <a:cxn ang="0">
                  <a:pos x="T4" y="T5"/>
                </a:cxn>
                <a:cxn ang="0">
                  <a:pos x="T6" y="T7"/>
                </a:cxn>
                <a:cxn ang="0">
                  <a:pos x="T8" y="T9"/>
                </a:cxn>
              </a:cxnLst>
              <a:rect l="0" t="0" r="r" b="b"/>
              <a:pathLst>
                <a:path w="36" h="31">
                  <a:moveTo>
                    <a:pt x="36" y="13"/>
                  </a:moveTo>
                  <a:lnTo>
                    <a:pt x="9" y="31"/>
                  </a:lnTo>
                  <a:lnTo>
                    <a:pt x="0" y="18"/>
                  </a:lnTo>
                  <a:lnTo>
                    <a:pt x="27" y="0"/>
                  </a:lnTo>
                  <a:lnTo>
                    <a:pt x="36"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7" name="Freeform 207"/>
            <p:cNvSpPr>
              <a:spLocks/>
            </p:cNvSpPr>
            <p:nvPr userDrawn="1"/>
          </p:nvSpPr>
          <p:spPr bwMode="gray">
            <a:xfrm>
              <a:off x="10048875" y="5013325"/>
              <a:ext cx="55562" cy="50800"/>
            </a:xfrm>
            <a:custGeom>
              <a:avLst/>
              <a:gdLst>
                <a:gd name="T0" fmla="*/ 35 w 35"/>
                <a:gd name="T1" fmla="*/ 14 h 32"/>
                <a:gd name="T2" fmla="*/ 9 w 35"/>
                <a:gd name="T3" fmla="*/ 32 h 32"/>
                <a:gd name="T4" fmla="*/ 0 w 35"/>
                <a:gd name="T5" fmla="*/ 18 h 32"/>
                <a:gd name="T6" fmla="*/ 27 w 35"/>
                <a:gd name="T7" fmla="*/ 0 h 32"/>
                <a:gd name="T8" fmla="*/ 35 w 35"/>
                <a:gd name="T9" fmla="*/ 14 h 32"/>
              </a:gdLst>
              <a:ahLst/>
              <a:cxnLst>
                <a:cxn ang="0">
                  <a:pos x="T0" y="T1"/>
                </a:cxn>
                <a:cxn ang="0">
                  <a:pos x="T2" y="T3"/>
                </a:cxn>
                <a:cxn ang="0">
                  <a:pos x="T4" y="T5"/>
                </a:cxn>
                <a:cxn ang="0">
                  <a:pos x="T6" y="T7"/>
                </a:cxn>
                <a:cxn ang="0">
                  <a:pos x="T8" y="T9"/>
                </a:cxn>
              </a:cxnLst>
              <a:rect l="0" t="0" r="r" b="b"/>
              <a:pathLst>
                <a:path w="35" h="32">
                  <a:moveTo>
                    <a:pt x="35" y="14"/>
                  </a:moveTo>
                  <a:lnTo>
                    <a:pt x="9" y="32"/>
                  </a:lnTo>
                  <a:lnTo>
                    <a:pt x="0" y="18"/>
                  </a:lnTo>
                  <a:lnTo>
                    <a:pt x="27" y="0"/>
                  </a:lnTo>
                  <a:lnTo>
                    <a:pt x="35" y="14"/>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8" name="Freeform 208"/>
            <p:cNvSpPr>
              <a:spLocks/>
            </p:cNvSpPr>
            <p:nvPr userDrawn="1"/>
          </p:nvSpPr>
          <p:spPr bwMode="gray">
            <a:xfrm>
              <a:off x="10017125" y="4970463"/>
              <a:ext cx="58737" cy="49213"/>
            </a:xfrm>
            <a:custGeom>
              <a:avLst/>
              <a:gdLst>
                <a:gd name="T0" fmla="*/ 37 w 37"/>
                <a:gd name="T1" fmla="*/ 13 h 31"/>
                <a:gd name="T2" fmla="*/ 10 w 37"/>
                <a:gd name="T3" fmla="*/ 31 h 31"/>
                <a:gd name="T4" fmla="*/ 0 w 37"/>
                <a:gd name="T5" fmla="*/ 17 h 31"/>
                <a:gd name="T6" fmla="*/ 28 w 37"/>
                <a:gd name="T7" fmla="*/ 0 h 31"/>
                <a:gd name="T8" fmla="*/ 37 w 37"/>
                <a:gd name="T9" fmla="*/ 13 h 31"/>
              </a:gdLst>
              <a:ahLst/>
              <a:cxnLst>
                <a:cxn ang="0">
                  <a:pos x="T0" y="T1"/>
                </a:cxn>
                <a:cxn ang="0">
                  <a:pos x="T2" y="T3"/>
                </a:cxn>
                <a:cxn ang="0">
                  <a:pos x="T4" y="T5"/>
                </a:cxn>
                <a:cxn ang="0">
                  <a:pos x="T6" y="T7"/>
                </a:cxn>
                <a:cxn ang="0">
                  <a:pos x="T8" y="T9"/>
                </a:cxn>
              </a:cxnLst>
              <a:rect l="0" t="0" r="r" b="b"/>
              <a:pathLst>
                <a:path w="37" h="31">
                  <a:moveTo>
                    <a:pt x="37" y="13"/>
                  </a:moveTo>
                  <a:lnTo>
                    <a:pt x="10" y="31"/>
                  </a:lnTo>
                  <a:lnTo>
                    <a:pt x="0" y="17"/>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9" name="Freeform 209"/>
            <p:cNvSpPr>
              <a:spLocks/>
            </p:cNvSpPr>
            <p:nvPr userDrawn="1"/>
          </p:nvSpPr>
          <p:spPr bwMode="gray">
            <a:xfrm>
              <a:off x="9988550" y="4926013"/>
              <a:ext cx="58737" cy="47625"/>
            </a:xfrm>
            <a:custGeom>
              <a:avLst/>
              <a:gdLst>
                <a:gd name="T0" fmla="*/ 37 w 37"/>
                <a:gd name="T1" fmla="*/ 13 h 30"/>
                <a:gd name="T2" fmla="*/ 9 w 37"/>
                <a:gd name="T3" fmla="*/ 30 h 30"/>
                <a:gd name="T4" fmla="*/ 0 w 37"/>
                <a:gd name="T5" fmla="*/ 18 h 30"/>
                <a:gd name="T6" fmla="*/ 28 w 37"/>
                <a:gd name="T7" fmla="*/ 0 h 30"/>
                <a:gd name="T8" fmla="*/ 37 w 37"/>
                <a:gd name="T9" fmla="*/ 13 h 30"/>
              </a:gdLst>
              <a:ahLst/>
              <a:cxnLst>
                <a:cxn ang="0">
                  <a:pos x="T0" y="T1"/>
                </a:cxn>
                <a:cxn ang="0">
                  <a:pos x="T2" y="T3"/>
                </a:cxn>
                <a:cxn ang="0">
                  <a:pos x="T4" y="T5"/>
                </a:cxn>
                <a:cxn ang="0">
                  <a:pos x="T6" y="T7"/>
                </a:cxn>
                <a:cxn ang="0">
                  <a:pos x="T8" y="T9"/>
                </a:cxn>
              </a:cxnLst>
              <a:rect l="0" t="0" r="r" b="b"/>
              <a:pathLst>
                <a:path w="37" h="30">
                  <a:moveTo>
                    <a:pt x="37" y="13"/>
                  </a:moveTo>
                  <a:lnTo>
                    <a:pt x="9" y="30"/>
                  </a:lnTo>
                  <a:lnTo>
                    <a:pt x="0" y="18"/>
                  </a:lnTo>
                  <a:lnTo>
                    <a:pt x="28" y="0"/>
                  </a:lnTo>
                  <a:lnTo>
                    <a:pt x="37" y="13"/>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0" name="Freeform 210"/>
            <p:cNvSpPr>
              <a:spLocks/>
            </p:cNvSpPr>
            <p:nvPr userDrawn="1"/>
          </p:nvSpPr>
          <p:spPr bwMode="gray">
            <a:xfrm>
              <a:off x="10856913" y="6146800"/>
              <a:ext cx="50800" cy="46038"/>
            </a:xfrm>
            <a:custGeom>
              <a:avLst/>
              <a:gdLst>
                <a:gd name="T0" fmla="*/ 32 w 32"/>
                <a:gd name="T1" fmla="*/ 14 h 29"/>
                <a:gd name="T2" fmla="*/ 9 w 32"/>
                <a:gd name="T3" fmla="*/ 29 h 29"/>
                <a:gd name="T4" fmla="*/ 0 w 32"/>
                <a:gd name="T5" fmla="*/ 16 h 29"/>
                <a:gd name="T6" fmla="*/ 24 w 32"/>
                <a:gd name="T7" fmla="*/ 0 h 29"/>
                <a:gd name="T8" fmla="*/ 32 w 32"/>
                <a:gd name="T9" fmla="*/ 14 h 29"/>
              </a:gdLst>
              <a:ahLst/>
              <a:cxnLst>
                <a:cxn ang="0">
                  <a:pos x="T0" y="T1"/>
                </a:cxn>
                <a:cxn ang="0">
                  <a:pos x="T2" y="T3"/>
                </a:cxn>
                <a:cxn ang="0">
                  <a:pos x="T4" y="T5"/>
                </a:cxn>
                <a:cxn ang="0">
                  <a:pos x="T6" y="T7"/>
                </a:cxn>
                <a:cxn ang="0">
                  <a:pos x="T8" y="T9"/>
                </a:cxn>
              </a:cxnLst>
              <a:rect l="0" t="0" r="r" b="b"/>
              <a:pathLst>
                <a:path w="32" h="29">
                  <a:moveTo>
                    <a:pt x="32" y="14"/>
                  </a:moveTo>
                  <a:lnTo>
                    <a:pt x="9" y="29"/>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1" name="Freeform 211"/>
            <p:cNvSpPr>
              <a:spLocks/>
            </p:cNvSpPr>
            <p:nvPr userDrawn="1"/>
          </p:nvSpPr>
          <p:spPr bwMode="gray">
            <a:xfrm>
              <a:off x="10826750" y="61023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2" name="Freeform 212"/>
            <p:cNvSpPr>
              <a:spLocks/>
            </p:cNvSpPr>
            <p:nvPr userDrawn="1"/>
          </p:nvSpPr>
          <p:spPr bwMode="gray">
            <a:xfrm>
              <a:off x="10798175" y="60563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3" name="Freeform 213"/>
            <p:cNvSpPr>
              <a:spLocks/>
            </p:cNvSpPr>
            <p:nvPr userDrawn="1"/>
          </p:nvSpPr>
          <p:spPr bwMode="gray">
            <a:xfrm>
              <a:off x="10769600" y="6013450"/>
              <a:ext cx="52387" cy="46038"/>
            </a:xfrm>
            <a:custGeom>
              <a:avLst/>
              <a:gdLst>
                <a:gd name="T0" fmla="*/ 33 w 33"/>
                <a:gd name="T1" fmla="*/ 14 h 29"/>
                <a:gd name="T2" fmla="*/ 9 w 33"/>
                <a:gd name="T3" fmla="*/ 29 h 29"/>
                <a:gd name="T4" fmla="*/ 0 w 33"/>
                <a:gd name="T5" fmla="*/ 15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5"/>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4" name="Freeform 214"/>
            <p:cNvSpPr>
              <a:spLocks/>
            </p:cNvSpPr>
            <p:nvPr userDrawn="1"/>
          </p:nvSpPr>
          <p:spPr bwMode="gray">
            <a:xfrm>
              <a:off x="10739438" y="5946775"/>
              <a:ext cx="84137" cy="68263"/>
            </a:xfrm>
            <a:custGeom>
              <a:avLst/>
              <a:gdLst>
                <a:gd name="T0" fmla="*/ 53 w 53"/>
                <a:gd name="T1" fmla="*/ 14 h 43"/>
                <a:gd name="T2" fmla="*/ 8 w 53"/>
                <a:gd name="T3" fmla="*/ 43 h 43"/>
                <a:gd name="T4" fmla="*/ 0 w 53"/>
                <a:gd name="T5" fmla="*/ 30 h 43"/>
                <a:gd name="T6" fmla="*/ 45 w 53"/>
                <a:gd name="T7" fmla="*/ 0 h 43"/>
                <a:gd name="T8" fmla="*/ 53 w 53"/>
                <a:gd name="T9" fmla="*/ 14 h 43"/>
              </a:gdLst>
              <a:ahLst/>
              <a:cxnLst>
                <a:cxn ang="0">
                  <a:pos x="T0" y="T1"/>
                </a:cxn>
                <a:cxn ang="0">
                  <a:pos x="T2" y="T3"/>
                </a:cxn>
                <a:cxn ang="0">
                  <a:pos x="T4" y="T5"/>
                </a:cxn>
                <a:cxn ang="0">
                  <a:pos x="T6" y="T7"/>
                </a:cxn>
                <a:cxn ang="0">
                  <a:pos x="T8" y="T9"/>
                </a:cxn>
              </a:cxnLst>
              <a:rect l="0" t="0" r="r" b="b"/>
              <a:pathLst>
                <a:path w="53" h="43">
                  <a:moveTo>
                    <a:pt x="53" y="14"/>
                  </a:moveTo>
                  <a:lnTo>
                    <a:pt x="8" y="43"/>
                  </a:lnTo>
                  <a:lnTo>
                    <a:pt x="0" y="30"/>
                  </a:lnTo>
                  <a:lnTo>
                    <a:pt x="45" y="0"/>
                  </a:lnTo>
                  <a:lnTo>
                    <a:pt x="5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5" name="Freeform 215"/>
            <p:cNvSpPr>
              <a:spLocks/>
            </p:cNvSpPr>
            <p:nvPr userDrawn="1"/>
          </p:nvSpPr>
          <p:spPr bwMode="gray">
            <a:xfrm>
              <a:off x="10709275" y="5924550"/>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6" name="Freeform 216"/>
            <p:cNvSpPr>
              <a:spLocks/>
            </p:cNvSpPr>
            <p:nvPr userDrawn="1"/>
          </p:nvSpPr>
          <p:spPr bwMode="gray">
            <a:xfrm>
              <a:off x="10680700" y="58785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7" name="Freeform 217"/>
            <p:cNvSpPr>
              <a:spLocks/>
            </p:cNvSpPr>
            <p:nvPr userDrawn="1"/>
          </p:nvSpPr>
          <p:spPr bwMode="gray">
            <a:xfrm>
              <a:off x="10652125" y="5835650"/>
              <a:ext cx="50800" cy="46038"/>
            </a:xfrm>
            <a:custGeom>
              <a:avLst/>
              <a:gdLst>
                <a:gd name="T0" fmla="*/ 32 w 32"/>
                <a:gd name="T1" fmla="*/ 13 h 29"/>
                <a:gd name="T2" fmla="*/ 8 w 32"/>
                <a:gd name="T3" fmla="*/ 29 h 29"/>
                <a:gd name="T4" fmla="*/ 0 w 32"/>
                <a:gd name="T5" fmla="*/ 15 h 29"/>
                <a:gd name="T6" fmla="*/ 24 w 32"/>
                <a:gd name="T7" fmla="*/ 0 h 29"/>
                <a:gd name="T8" fmla="*/ 32 w 32"/>
                <a:gd name="T9" fmla="*/ 13 h 29"/>
              </a:gdLst>
              <a:ahLst/>
              <a:cxnLst>
                <a:cxn ang="0">
                  <a:pos x="T0" y="T1"/>
                </a:cxn>
                <a:cxn ang="0">
                  <a:pos x="T2" y="T3"/>
                </a:cxn>
                <a:cxn ang="0">
                  <a:pos x="T4" y="T5"/>
                </a:cxn>
                <a:cxn ang="0">
                  <a:pos x="T6" y="T7"/>
                </a:cxn>
                <a:cxn ang="0">
                  <a:pos x="T8" y="T9"/>
                </a:cxn>
              </a:cxnLst>
              <a:rect l="0" t="0" r="r" b="b"/>
              <a:pathLst>
                <a:path w="32" h="29">
                  <a:moveTo>
                    <a:pt x="32" y="13"/>
                  </a:moveTo>
                  <a:lnTo>
                    <a:pt x="8" y="29"/>
                  </a:lnTo>
                  <a:lnTo>
                    <a:pt x="0" y="15"/>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8" name="Freeform 218"/>
            <p:cNvSpPr>
              <a:spLocks/>
            </p:cNvSpPr>
            <p:nvPr userDrawn="1"/>
          </p:nvSpPr>
          <p:spPr bwMode="gray">
            <a:xfrm>
              <a:off x="10620375" y="5791200"/>
              <a:ext cx="52387" cy="44450"/>
            </a:xfrm>
            <a:custGeom>
              <a:avLst/>
              <a:gdLst>
                <a:gd name="T0" fmla="*/ 33 w 33"/>
                <a:gd name="T1" fmla="*/ 14 h 28"/>
                <a:gd name="T2" fmla="*/ 9 w 33"/>
                <a:gd name="T3" fmla="*/ 28 h 28"/>
                <a:gd name="T4" fmla="*/ 0 w 33"/>
                <a:gd name="T5" fmla="*/ 15 h 28"/>
                <a:gd name="T6" fmla="*/ 24 w 33"/>
                <a:gd name="T7" fmla="*/ 0 h 28"/>
                <a:gd name="T8" fmla="*/ 33 w 33"/>
                <a:gd name="T9" fmla="*/ 14 h 28"/>
              </a:gdLst>
              <a:ahLst/>
              <a:cxnLst>
                <a:cxn ang="0">
                  <a:pos x="T0" y="T1"/>
                </a:cxn>
                <a:cxn ang="0">
                  <a:pos x="T2" y="T3"/>
                </a:cxn>
                <a:cxn ang="0">
                  <a:pos x="T4" y="T5"/>
                </a:cxn>
                <a:cxn ang="0">
                  <a:pos x="T6" y="T7"/>
                </a:cxn>
                <a:cxn ang="0">
                  <a:pos x="T8" y="T9"/>
                </a:cxn>
              </a:cxnLst>
              <a:rect l="0" t="0" r="r" b="b"/>
              <a:pathLst>
                <a:path w="33" h="28">
                  <a:moveTo>
                    <a:pt x="33" y="14"/>
                  </a:moveTo>
                  <a:lnTo>
                    <a:pt x="9" y="28"/>
                  </a:lnTo>
                  <a:lnTo>
                    <a:pt x="0" y="15"/>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9" name="Freeform 219"/>
            <p:cNvSpPr>
              <a:spLocks/>
            </p:cNvSpPr>
            <p:nvPr userDrawn="1"/>
          </p:nvSpPr>
          <p:spPr bwMode="gray">
            <a:xfrm>
              <a:off x="10591800" y="5724525"/>
              <a:ext cx="85725" cy="68263"/>
            </a:xfrm>
            <a:custGeom>
              <a:avLst/>
              <a:gdLst>
                <a:gd name="T0" fmla="*/ 54 w 54"/>
                <a:gd name="T1" fmla="*/ 14 h 43"/>
                <a:gd name="T2" fmla="*/ 9 w 54"/>
                <a:gd name="T3" fmla="*/ 43 h 43"/>
                <a:gd name="T4" fmla="*/ 0 w 54"/>
                <a:gd name="T5" fmla="*/ 30 h 43"/>
                <a:gd name="T6" fmla="*/ 44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9" y="43"/>
                  </a:lnTo>
                  <a:lnTo>
                    <a:pt x="0" y="30"/>
                  </a:lnTo>
                  <a:lnTo>
                    <a:pt x="44"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0" name="Freeform 220"/>
            <p:cNvSpPr>
              <a:spLocks/>
            </p:cNvSpPr>
            <p:nvPr userDrawn="1"/>
          </p:nvSpPr>
          <p:spPr bwMode="gray">
            <a:xfrm>
              <a:off x="10563225" y="570071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1" name="Freeform 221"/>
            <p:cNvSpPr>
              <a:spLocks/>
            </p:cNvSpPr>
            <p:nvPr userDrawn="1"/>
          </p:nvSpPr>
          <p:spPr bwMode="gray">
            <a:xfrm>
              <a:off x="10533063" y="5656263"/>
              <a:ext cx="52387" cy="47625"/>
            </a:xfrm>
            <a:custGeom>
              <a:avLst/>
              <a:gdLst>
                <a:gd name="T0" fmla="*/ 33 w 33"/>
                <a:gd name="T1" fmla="*/ 14 h 30"/>
                <a:gd name="T2" fmla="*/ 9 w 33"/>
                <a:gd name="T3" fmla="*/ 30 h 30"/>
                <a:gd name="T4" fmla="*/ 0 w 33"/>
                <a:gd name="T5" fmla="*/ 16 h 30"/>
                <a:gd name="T6" fmla="*/ 23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2" name="Freeform 222"/>
            <p:cNvSpPr>
              <a:spLocks/>
            </p:cNvSpPr>
            <p:nvPr userDrawn="1"/>
          </p:nvSpPr>
          <p:spPr bwMode="gray">
            <a:xfrm>
              <a:off x="10502900" y="5613400"/>
              <a:ext cx="52387" cy="44450"/>
            </a:xfrm>
            <a:custGeom>
              <a:avLst/>
              <a:gdLst>
                <a:gd name="T0" fmla="*/ 33 w 33"/>
                <a:gd name="T1" fmla="*/ 12 h 28"/>
                <a:gd name="T2" fmla="*/ 9 w 33"/>
                <a:gd name="T3" fmla="*/ 28 h 28"/>
                <a:gd name="T4" fmla="*/ 0 w 33"/>
                <a:gd name="T5" fmla="*/ 15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5"/>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3" name="Freeform 223"/>
            <p:cNvSpPr>
              <a:spLocks/>
            </p:cNvSpPr>
            <p:nvPr userDrawn="1"/>
          </p:nvSpPr>
          <p:spPr bwMode="gray">
            <a:xfrm>
              <a:off x="10474325" y="5568950"/>
              <a:ext cx="50800" cy="44450"/>
            </a:xfrm>
            <a:custGeom>
              <a:avLst/>
              <a:gdLst>
                <a:gd name="T0" fmla="*/ 32 w 32"/>
                <a:gd name="T1" fmla="*/ 13 h 28"/>
                <a:gd name="T2" fmla="*/ 8 w 32"/>
                <a:gd name="T3" fmla="*/ 28 h 28"/>
                <a:gd name="T4" fmla="*/ 0 w 32"/>
                <a:gd name="T5" fmla="*/ 16 h 28"/>
                <a:gd name="T6" fmla="*/ 24 w 32"/>
                <a:gd name="T7" fmla="*/ 0 h 28"/>
                <a:gd name="T8" fmla="*/ 32 w 32"/>
                <a:gd name="T9" fmla="*/ 13 h 28"/>
              </a:gdLst>
              <a:ahLst/>
              <a:cxnLst>
                <a:cxn ang="0">
                  <a:pos x="T0" y="T1"/>
                </a:cxn>
                <a:cxn ang="0">
                  <a:pos x="T2" y="T3"/>
                </a:cxn>
                <a:cxn ang="0">
                  <a:pos x="T4" y="T5"/>
                </a:cxn>
                <a:cxn ang="0">
                  <a:pos x="T6" y="T7"/>
                </a:cxn>
                <a:cxn ang="0">
                  <a:pos x="T8" y="T9"/>
                </a:cxn>
              </a:cxnLst>
              <a:rect l="0" t="0" r="r" b="b"/>
              <a:pathLst>
                <a:path w="32" h="28">
                  <a:moveTo>
                    <a:pt x="32" y="13"/>
                  </a:moveTo>
                  <a:lnTo>
                    <a:pt x="8" y="28"/>
                  </a:lnTo>
                  <a:lnTo>
                    <a:pt x="0" y="16"/>
                  </a:lnTo>
                  <a:lnTo>
                    <a:pt x="24" y="0"/>
                  </a:lnTo>
                  <a:lnTo>
                    <a:pt x="32"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4" name="Freeform 224"/>
            <p:cNvSpPr>
              <a:spLocks/>
            </p:cNvSpPr>
            <p:nvPr userDrawn="1"/>
          </p:nvSpPr>
          <p:spPr bwMode="gray">
            <a:xfrm>
              <a:off x="10444163" y="550227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5" name="Freeform 225"/>
            <p:cNvSpPr>
              <a:spLocks/>
            </p:cNvSpPr>
            <p:nvPr userDrawn="1"/>
          </p:nvSpPr>
          <p:spPr bwMode="gray">
            <a:xfrm>
              <a:off x="10415588" y="547846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6" name="Freeform 226"/>
            <p:cNvSpPr>
              <a:spLocks/>
            </p:cNvSpPr>
            <p:nvPr userDrawn="1"/>
          </p:nvSpPr>
          <p:spPr bwMode="gray">
            <a:xfrm>
              <a:off x="10385425" y="5434013"/>
              <a:ext cx="52387" cy="46038"/>
            </a:xfrm>
            <a:custGeom>
              <a:avLst/>
              <a:gdLst>
                <a:gd name="T0" fmla="*/ 33 w 33"/>
                <a:gd name="T1" fmla="*/ 13 h 29"/>
                <a:gd name="T2" fmla="*/ 10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10"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7" name="Freeform 227"/>
            <p:cNvSpPr>
              <a:spLocks/>
            </p:cNvSpPr>
            <p:nvPr userDrawn="1"/>
          </p:nvSpPr>
          <p:spPr bwMode="gray">
            <a:xfrm>
              <a:off x="10355263" y="5391150"/>
              <a:ext cx="52387" cy="44450"/>
            </a:xfrm>
            <a:custGeom>
              <a:avLst/>
              <a:gdLst>
                <a:gd name="T0" fmla="*/ 33 w 33"/>
                <a:gd name="T1" fmla="*/ 13 h 28"/>
                <a:gd name="T2" fmla="*/ 9 w 33"/>
                <a:gd name="T3" fmla="*/ 28 h 28"/>
                <a:gd name="T4" fmla="*/ 0 w 33"/>
                <a:gd name="T5" fmla="*/ 14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4"/>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8" name="Freeform 228"/>
            <p:cNvSpPr>
              <a:spLocks/>
            </p:cNvSpPr>
            <p:nvPr userDrawn="1"/>
          </p:nvSpPr>
          <p:spPr bwMode="gray">
            <a:xfrm>
              <a:off x="10326688" y="5345113"/>
              <a:ext cx="52387" cy="47625"/>
            </a:xfrm>
            <a:custGeom>
              <a:avLst/>
              <a:gdLst>
                <a:gd name="T0" fmla="*/ 33 w 33"/>
                <a:gd name="T1" fmla="*/ 14 h 30"/>
                <a:gd name="T2" fmla="*/ 9 w 33"/>
                <a:gd name="T3" fmla="*/ 30 h 30"/>
                <a:gd name="T4" fmla="*/ 0 w 33"/>
                <a:gd name="T5" fmla="*/ 16 h 30"/>
                <a:gd name="T6" fmla="*/ 24 w 33"/>
                <a:gd name="T7" fmla="*/ 0 h 30"/>
                <a:gd name="T8" fmla="*/ 33 w 33"/>
                <a:gd name="T9" fmla="*/ 14 h 30"/>
              </a:gdLst>
              <a:ahLst/>
              <a:cxnLst>
                <a:cxn ang="0">
                  <a:pos x="T0" y="T1"/>
                </a:cxn>
                <a:cxn ang="0">
                  <a:pos x="T2" y="T3"/>
                </a:cxn>
                <a:cxn ang="0">
                  <a:pos x="T4" y="T5"/>
                </a:cxn>
                <a:cxn ang="0">
                  <a:pos x="T6" y="T7"/>
                </a:cxn>
                <a:cxn ang="0">
                  <a:pos x="T8" y="T9"/>
                </a:cxn>
              </a:cxnLst>
              <a:rect l="0" t="0" r="r" b="b"/>
              <a:pathLst>
                <a:path w="33" h="30">
                  <a:moveTo>
                    <a:pt x="33" y="14"/>
                  </a:moveTo>
                  <a:lnTo>
                    <a:pt x="9" y="30"/>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9" name="Freeform 229"/>
            <p:cNvSpPr>
              <a:spLocks/>
            </p:cNvSpPr>
            <p:nvPr userDrawn="1"/>
          </p:nvSpPr>
          <p:spPr bwMode="gray">
            <a:xfrm>
              <a:off x="10298113" y="5280025"/>
              <a:ext cx="84137" cy="68263"/>
            </a:xfrm>
            <a:custGeom>
              <a:avLst/>
              <a:gdLst>
                <a:gd name="T0" fmla="*/ 53 w 53"/>
                <a:gd name="T1" fmla="*/ 13 h 43"/>
                <a:gd name="T2" fmla="*/ 9 w 53"/>
                <a:gd name="T3" fmla="*/ 43 h 43"/>
                <a:gd name="T4" fmla="*/ 0 w 53"/>
                <a:gd name="T5" fmla="*/ 29 h 43"/>
                <a:gd name="T6" fmla="*/ 44 w 53"/>
                <a:gd name="T7" fmla="*/ 0 h 43"/>
                <a:gd name="T8" fmla="*/ 53 w 53"/>
                <a:gd name="T9" fmla="*/ 13 h 43"/>
              </a:gdLst>
              <a:ahLst/>
              <a:cxnLst>
                <a:cxn ang="0">
                  <a:pos x="T0" y="T1"/>
                </a:cxn>
                <a:cxn ang="0">
                  <a:pos x="T2" y="T3"/>
                </a:cxn>
                <a:cxn ang="0">
                  <a:pos x="T4" y="T5"/>
                </a:cxn>
                <a:cxn ang="0">
                  <a:pos x="T6" y="T7"/>
                </a:cxn>
                <a:cxn ang="0">
                  <a:pos x="T8" y="T9"/>
                </a:cxn>
              </a:cxnLst>
              <a:rect l="0" t="0" r="r" b="b"/>
              <a:pathLst>
                <a:path w="53" h="43">
                  <a:moveTo>
                    <a:pt x="53" y="13"/>
                  </a:moveTo>
                  <a:lnTo>
                    <a:pt x="9" y="43"/>
                  </a:lnTo>
                  <a:lnTo>
                    <a:pt x="0" y="29"/>
                  </a:lnTo>
                  <a:lnTo>
                    <a:pt x="44" y="0"/>
                  </a:lnTo>
                  <a:lnTo>
                    <a:pt x="5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0" name="Freeform 230"/>
            <p:cNvSpPr>
              <a:spLocks/>
            </p:cNvSpPr>
            <p:nvPr userDrawn="1"/>
          </p:nvSpPr>
          <p:spPr bwMode="gray">
            <a:xfrm>
              <a:off x="10269538" y="5256213"/>
              <a:ext cx="49212" cy="46038"/>
            </a:xfrm>
            <a:custGeom>
              <a:avLst/>
              <a:gdLst>
                <a:gd name="T0" fmla="*/ 31 w 31"/>
                <a:gd name="T1" fmla="*/ 14 h 29"/>
                <a:gd name="T2" fmla="*/ 7 w 31"/>
                <a:gd name="T3" fmla="*/ 29 h 29"/>
                <a:gd name="T4" fmla="*/ 0 w 31"/>
                <a:gd name="T5" fmla="*/ 16 h 29"/>
                <a:gd name="T6" fmla="*/ 23 w 31"/>
                <a:gd name="T7" fmla="*/ 0 h 29"/>
                <a:gd name="T8" fmla="*/ 31 w 31"/>
                <a:gd name="T9" fmla="*/ 14 h 29"/>
              </a:gdLst>
              <a:ahLst/>
              <a:cxnLst>
                <a:cxn ang="0">
                  <a:pos x="T0" y="T1"/>
                </a:cxn>
                <a:cxn ang="0">
                  <a:pos x="T2" y="T3"/>
                </a:cxn>
                <a:cxn ang="0">
                  <a:pos x="T4" y="T5"/>
                </a:cxn>
                <a:cxn ang="0">
                  <a:pos x="T6" y="T7"/>
                </a:cxn>
                <a:cxn ang="0">
                  <a:pos x="T8" y="T9"/>
                </a:cxn>
              </a:cxnLst>
              <a:rect l="0" t="0" r="r" b="b"/>
              <a:pathLst>
                <a:path w="31" h="29">
                  <a:moveTo>
                    <a:pt x="31" y="14"/>
                  </a:moveTo>
                  <a:lnTo>
                    <a:pt x="7" y="29"/>
                  </a:lnTo>
                  <a:lnTo>
                    <a:pt x="0" y="16"/>
                  </a:lnTo>
                  <a:lnTo>
                    <a:pt x="23" y="0"/>
                  </a:lnTo>
                  <a:lnTo>
                    <a:pt x="31"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1" name="Freeform 231"/>
            <p:cNvSpPr>
              <a:spLocks/>
            </p:cNvSpPr>
            <p:nvPr userDrawn="1"/>
          </p:nvSpPr>
          <p:spPr bwMode="gray">
            <a:xfrm>
              <a:off x="10237788" y="5213350"/>
              <a:ext cx="52387" cy="44450"/>
            </a:xfrm>
            <a:custGeom>
              <a:avLst/>
              <a:gdLst>
                <a:gd name="T0" fmla="*/ 33 w 33"/>
                <a:gd name="T1" fmla="*/ 12 h 28"/>
                <a:gd name="T2" fmla="*/ 9 w 33"/>
                <a:gd name="T3" fmla="*/ 28 h 28"/>
                <a:gd name="T4" fmla="*/ 0 w 33"/>
                <a:gd name="T5" fmla="*/ 14 h 28"/>
                <a:gd name="T6" fmla="*/ 24 w 33"/>
                <a:gd name="T7" fmla="*/ 0 h 28"/>
                <a:gd name="T8" fmla="*/ 33 w 33"/>
                <a:gd name="T9" fmla="*/ 12 h 28"/>
              </a:gdLst>
              <a:ahLst/>
              <a:cxnLst>
                <a:cxn ang="0">
                  <a:pos x="T0" y="T1"/>
                </a:cxn>
                <a:cxn ang="0">
                  <a:pos x="T2" y="T3"/>
                </a:cxn>
                <a:cxn ang="0">
                  <a:pos x="T4" y="T5"/>
                </a:cxn>
                <a:cxn ang="0">
                  <a:pos x="T6" y="T7"/>
                </a:cxn>
                <a:cxn ang="0">
                  <a:pos x="T8" y="T9"/>
                </a:cxn>
              </a:cxnLst>
              <a:rect l="0" t="0" r="r" b="b"/>
              <a:pathLst>
                <a:path w="33" h="28">
                  <a:moveTo>
                    <a:pt x="33" y="12"/>
                  </a:moveTo>
                  <a:lnTo>
                    <a:pt x="9" y="28"/>
                  </a:lnTo>
                  <a:lnTo>
                    <a:pt x="0" y="14"/>
                  </a:lnTo>
                  <a:lnTo>
                    <a:pt x="24" y="0"/>
                  </a:lnTo>
                  <a:lnTo>
                    <a:pt x="33"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2" name="Freeform 232"/>
            <p:cNvSpPr>
              <a:spLocks/>
            </p:cNvSpPr>
            <p:nvPr userDrawn="1"/>
          </p:nvSpPr>
          <p:spPr bwMode="gray">
            <a:xfrm>
              <a:off x="10209213" y="5168900"/>
              <a:ext cx="52387" cy="44450"/>
            </a:xfrm>
            <a:custGeom>
              <a:avLst/>
              <a:gdLst>
                <a:gd name="T0" fmla="*/ 33 w 33"/>
                <a:gd name="T1" fmla="*/ 13 h 28"/>
                <a:gd name="T2" fmla="*/ 9 w 33"/>
                <a:gd name="T3" fmla="*/ 28 h 28"/>
                <a:gd name="T4" fmla="*/ 0 w 33"/>
                <a:gd name="T5" fmla="*/ 15 h 28"/>
                <a:gd name="T6" fmla="*/ 24 w 33"/>
                <a:gd name="T7" fmla="*/ 0 h 28"/>
                <a:gd name="T8" fmla="*/ 33 w 33"/>
                <a:gd name="T9" fmla="*/ 13 h 28"/>
              </a:gdLst>
              <a:ahLst/>
              <a:cxnLst>
                <a:cxn ang="0">
                  <a:pos x="T0" y="T1"/>
                </a:cxn>
                <a:cxn ang="0">
                  <a:pos x="T2" y="T3"/>
                </a:cxn>
                <a:cxn ang="0">
                  <a:pos x="T4" y="T5"/>
                </a:cxn>
                <a:cxn ang="0">
                  <a:pos x="T6" y="T7"/>
                </a:cxn>
                <a:cxn ang="0">
                  <a:pos x="T8" y="T9"/>
                </a:cxn>
              </a:cxnLst>
              <a:rect l="0" t="0" r="r" b="b"/>
              <a:pathLst>
                <a:path w="33" h="28">
                  <a:moveTo>
                    <a:pt x="33" y="13"/>
                  </a:moveTo>
                  <a:lnTo>
                    <a:pt x="9" y="28"/>
                  </a:lnTo>
                  <a:lnTo>
                    <a:pt x="0" y="15"/>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3" name="Freeform 233"/>
            <p:cNvSpPr>
              <a:spLocks/>
            </p:cNvSpPr>
            <p:nvPr userDrawn="1"/>
          </p:nvSpPr>
          <p:spPr bwMode="gray">
            <a:xfrm>
              <a:off x="10180638" y="5122863"/>
              <a:ext cx="50800" cy="47625"/>
            </a:xfrm>
            <a:custGeom>
              <a:avLst/>
              <a:gdLst>
                <a:gd name="T0" fmla="*/ 32 w 32"/>
                <a:gd name="T1" fmla="*/ 14 h 30"/>
                <a:gd name="T2" fmla="*/ 8 w 32"/>
                <a:gd name="T3" fmla="*/ 30 h 30"/>
                <a:gd name="T4" fmla="*/ 0 w 32"/>
                <a:gd name="T5" fmla="*/ 16 h 30"/>
                <a:gd name="T6" fmla="*/ 24 w 32"/>
                <a:gd name="T7" fmla="*/ 0 h 30"/>
                <a:gd name="T8" fmla="*/ 32 w 32"/>
                <a:gd name="T9" fmla="*/ 14 h 30"/>
              </a:gdLst>
              <a:ahLst/>
              <a:cxnLst>
                <a:cxn ang="0">
                  <a:pos x="T0" y="T1"/>
                </a:cxn>
                <a:cxn ang="0">
                  <a:pos x="T2" y="T3"/>
                </a:cxn>
                <a:cxn ang="0">
                  <a:pos x="T4" y="T5"/>
                </a:cxn>
                <a:cxn ang="0">
                  <a:pos x="T6" y="T7"/>
                </a:cxn>
                <a:cxn ang="0">
                  <a:pos x="T8" y="T9"/>
                </a:cxn>
              </a:cxnLst>
              <a:rect l="0" t="0" r="r" b="b"/>
              <a:pathLst>
                <a:path w="32" h="30">
                  <a:moveTo>
                    <a:pt x="32" y="14"/>
                  </a:moveTo>
                  <a:lnTo>
                    <a:pt x="8" y="30"/>
                  </a:lnTo>
                  <a:lnTo>
                    <a:pt x="0" y="16"/>
                  </a:lnTo>
                  <a:lnTo>
                    <a:pt x="24" y="0"/>
                  </a:lnTo>
                  <a:lnTo>
                    <a:pt x="32"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4" name="Freeform 234"/>
            <p:cNvSpPr>
              <a:spLocks/>
            </p:cNvSpPr>
            <p:nvPr userDrawn="1"/>
          </p:nvSpPr>
          <p:spPr bwMode="gray">
            <a:xfrm>
              <a:off x="10148888" y="5056188"/>
              <a:ext cx="85725" cy="68263"/>
            </a:xfrm>
            <a:custGeom>
              <a:avLst/>
              <a:gdLst>
                <a:gd name="T0" fmla="*/ 54 w 54"/>
                <a:gd name="T1" fmla="*/ 14 h 43"/>
                <a:gd name="T2" fmla="*/ 10 w 54"/>
                <a:gd name="T3" fmla="*/ 43 h 43"/>
                <a:gd name="T4" fmla="*/ 0 w 54"/>
                <a:gd name="T5" fmla="*/ 30 h 43"/>
                <a:gd name="T6" fmla="*/ 45 w 54"/>
                <a:gd name="T7" fmla="*/ 0 h 43"/>
                <a:gd name="T8" fmla="*/ 54 w 54"/>
                <a:gd name="T9" fmla="*/ 14 h 43"/>
              </a:gdLst>
              <a:ahLst/>
              <a:cxnLst>
                <a:cxn ang="0">
                  <a:pos x="T0" y="T1"/>
                </a:cxn>
                <a:cxn ang="0">
                  <a:pos x="T2" y="T3"/>
                </a:cxn>
                <a:cxn ang="0">
                  <a:pos x="T4" y="T5"/>
                </a:cxn>
                <a:cxn ang="0">
                  <a:pos x="T6" y="T7"/>
                </a:cxn>
                <a:cxn ang="0">
                  <a:pos x="T8" y="T9"/>
                </a:cxn>
              </a:cxnLst>
              <a:rect l="0" t="0" r="r" b="b"/>
              <a:pathLst>
                <a:path w="54" h="43">
                  <a:moveTo>
                    <a:pt x="54" y="14"/>
                  </a:moveTo>
                  <a:lnTo>
                    <a:pt x="10" y="43"/>
                  </a:lnTo>
                  <a:lnTo>
                    <a:pt x="0" y="30"/>
                  </a:lnTo>
                  <a:lnTo>
                    <a:pt x="45" y="0"/>
                  </a:lnTo>
                  <a:lnTo>
                    <a:pt x="54"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5" name="Freeform 235"/>
            <p:cNvSpPr>
              <a:spLocks/>
            </p:cNvSpPr>
            <p:nvPr userDrawn="1"/>
          </p:nvSpPr>
          <p:spPr bwMode="gray">
            <a:xfrm>
              <a:off x="10120313" y="5033963"/>
              <a:ext cx="52387" cy="46038"/>
            </a:xfrm>
            <a:custGeom>
              <a:avLst/>
              <a:gdLst>
                <a:gd name="T0" fmla="*/ 33 w 33"/>
                <a:gd name="T1" fmla="*/ 13 h 29"/>
                <a:gd name="T2" fmla="*/ 9 w 33"/>
                <a:gd name="T3" fmla="*/ 29 h 29"/>
                <a:gd name="T4" fmla="*/ 0 w 33"/>
                <a:gd name="T5" fmla="*/ 16 h 29"/>
                <a:gd name="T6" fmla="*/ 24 w 33"/>
                <a:gd name="T7" fmla="*/ 0 h 29"/>
                <a:gd name="T8" fmla="*/ 33 w 33"/>
                <a:gd name="T9" fmla="*/ 13 h 29"/>
              </a:gdLst>
              <a:ahLst/>
              <a:cxnLst>
                <a:cxn ang="0">
                  <a:pos x="T0" y="T1"/>
                </a:cxn>
                <a:cxn ang="0">
                  <a:pos x="T2" y="T3"/>
                </a:cxn>
                <a:cxn ang="0">
                  <a:pos x="T4" y="T5"/>
                </a:cxn>
                <a:cxn ang="0">
                  <a:pos x="T6" y="T7"/>
                </a:cxn>
                <a:cxn ang="0">
                  <a:pos x="T8" y="T9"/>
                </a:cxn>
              </a:cxnLst>
              <a:rect l="0" t="0" r="r" b="b"/>
              <a:pathLst>
                <a:path w="33" h="29">
                  <a:moveTo>
                    <a:pt x="33" y="13"/>
                  </a:moveTo>
                  <a:lnTo>
                    <a:pt x="9" y="29"/>
                  </a:lnTo>
                  <a:lnTo>
                    <a:pt x="0" y="16"/>
                  </a:lnTo>
                  <a:lnTo>
                    <a:pt x="24" y="0"/>
                  </a:lnTo>
                  <a:lnTo>
                    <a:pt x="33" y="13"/>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6" name="Freeform 236"/>
            <p:cNvSpPr>
              <a:spLocks/>
            </p:cNvSpPr>
            <p:nvPr userDrawn="1"/>
          </p:nvSpPr>
          <p:spPr bwMode="gray">
            <a:xfrm>
              <a:off x="10091738" y="4991100"/>
              <a:ext cx="50800" cy="44450"/>
            </a:xfrm>
            <a:custGeom>
              <a:avLst/>
              <a:gdLst>
                <a:gd name="T0" fmla="*/ 32 w 32"/>
                <a:gd name="T1" fmla="*/ 12 h 28"/>
                <a:gd name="T2" fmla="*/ 8 w 32"/>
                <a:gd name="T3" fmla="*/ 28 h 28"/>
                <a:gd name="T4" fmla="*/ 0 w 32"/>
                <a:gd name="T5" fmla="*/ 14 h 28"/>
                <a:gd name="T6" fmla="*/ 24 w 32"/>
                <a:gd name="T7" fmla="*/ 0 h 28"/>
                <a:gd name="T8" fmla="*/ 32 w 32"/>
                <a:gd name="T9" fmla="*/ 12 h 28"/>
              </a:gdLst>
              <a:ahLst/>
              <a:cxnLst>
                <a:cxn ang="0">
                  <a:pos x="T0" y="T1"/>
                </a:cxn>
                <a:cxn ang="0">
                  <a:pos x="T2" y="T3"/>
                </a:cxn>
                <a:cxn ang="0">
                  <a:pos x="T4" y="T5"/>
                </a:cxn>
                <a:cxn ang="0">
                  <a:pos x="T6" y="T7"/>
                </a:cxn>
                <a:cxn ang="0">
                  <a:pos x="T8" y="T9"/>
                </a:cxn>
              </a:cxnLst>
              <a:rect l="0" t="0" r="r" b="b"/>
              <a:pathLst>
                <a:path w="32" h="28">
                  <a:moveTo>
                    <a:pt x="32" y="12"/>
                  </a:moveTo>
                  <a:lnTo>
                    <a:pt x="8" y="28"/>
                  </a:lnTo>
                  <a:lnTo>
                    <a:pt x="0" y="14"/>
                  </a:lnTo>
                  <a:lnTo>
                    <a:pt x="24" y="0"/>
                  </a:lnTo>
                  <a:lnTo>
                    <a:pt x="32" y="12"/>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7" name="Freeform 237"/>
            <p:cNvSpPr>
              <a:spLocks/>
            </p:cNvSpPr>
            <p:nvPr userDrawn="1"/>
          </p:nvSpPr>
          <p:spPr bwMode="gray">
            <a:xfrm>
              <a:off x="10061575" y="4945063"/>
              <a:ext cx="52387" cy="46038"/>
            </a:xfrm>
            <a:custGeom>
              <a:avLst/>
              <a:gdLst>
                <a:gd name="T0" fmla="*/ 33 w 33"/>
                <a:gd name="T1" fmla="*/ 14 h 29"/>
                <a:gd name="T2" fmla="*/ 9 w 33"/>
                <a:gd name="T3" fmla="*/ 29 h 29"/>
                <a:gd name="T4" fmla="*/ 0 w 33"/>
                <a:gd name="T5" fmla="*/ 16 h 29"/>
                <a:gd name="T6" fmla="*/ 24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4"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8" name="Freeform 238"/>
            <p:cNvSpPr>
              <a:spLocks/>
            </p:cNvSpPr>
            <p:nvPr userDrawn="1"/>
          </p:nvSpPr>
          <p:spPr bwMode="gray">
            <a:xfrm>
              <a:off x="10033000" y="4900613"/>
              <a:ext cx="52387" cy="46038"/>
            </a:xfrm>
            <a:custGeom>
              <a:avLst/>
              <a:gdLst>
                <a:gd name="T0" fmla="*/ 33 w 33"/>
                <a:gd name="T1" fmla="*/ 14 h 29"/>
                <a:gd name="T2" fmla="*/ 9 w 33"/>
                <a:gd name="T3" fmla="*/ 29 h 29"/>
                <a:gd name="T4" fmla="*/ 0 w 33"/>
                <a:gd name="T5" fmla="*/ 16 h 29"/>
                <a:gd name="T6" fmla="*/ 23 w 33"/>
                <a:gd name="T7" fmla="*/ 0 h 29"/>
                <a:gd name="T8" fmla="*/ 33 w 33"/>
                <a:gd name="T9" fmla="*/ 14 h 29"/>
              </a:gdLst>
              <a:ahLst/>
              <a:cxnLst>
                <a:cxn ang="0">
                  <a:pos x="T0" y="T1"/>
                </a:cxn>
                <a:cxn ang="0">
                  <a:pos x="T2" y="T3"/>
                </a:cxn>
                <a:cxn ang="0">
                  <a:pos x="T4" y="T5"/>
                </a:cxn>
                <a:cxn ang="0">
                  <a:pos x="T6" y="T7"/>
                </a:cxn>
                <a:cxn ang="0">
                  <a:pos x="T8" y="T9"/>
                </a:cxn>
              </a:cxnLst>
              <a:rect l="0" t="0" r="r" b="b"/>
              <a:pathLst>
                <a:path w="33" h="29">
                  <a:moveTo>
                    <a:pt x="33" y="14"/>
                  </a:moveTo>
                  <a:lnTo>
                    <a:pt x="9" y="29"/>
                  </a:lnTo>
                  <a:lnTo>
                    <a:pt x="0" y="16"/>
                  </a:lnTo>
                  <a:lnTo>
                    <a:pt x="23" y="0"/>
                  </a:lnTo>
                  <a:lnTo>
                    <a:pt x="33" y="14"/>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879218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576896740"/>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27255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996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374775"/>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0495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8165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8DA1-15F6-4685-A16A-7A036BCA5F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DBF78-1CC9-466E-871A-917DEDF707E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FDA40D2-3F14-48E1-A121-820861DDAE6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84DE02-4661-4D54-99A5-564AA979E200}"/>
              </a:ext>
            </a:extLst>
          </p:cNvPr>
          <p:cNvSpPr>
            <a:spLocks noGrp="1"/>
          </p:cNvSpPr>
          <p:nvPr>
            <p:ph type="dt" sz="half" idx="10"/>
          </p:nvPr>
        </p:nvSpPr>
        <p:spPr/>
        <p:txBody>
          <a:bodyPr/>
          <a:lstStyle/>
          <a:p>
            <a:fld id="{F8100082-4701-46E9-9D8D-E959BA581C26}" type="datetimeFigureOut">
              <a:rPr lang="en-US" smtClean="0"/>
              <a:t>9/18/2018</a:t>
            </a:fld>
            <a:endParaRPr lang="en-US"/>
          </a:p>
        </p:txBody>
      </p:sp>
      <p:sp>
        <p:nvSpPr>
          <p:cNvPr id="6" name="Footer Placeholder 5">
            <a:extLst>
              <a:ext uri="{FF2B5EF4-FFF2-40B4-BE49-F238E27FC236}">
                <a16:creationId xmlns:a16="http://schemas.microsoft.com/office/drawing/2014/main" id="{45403502-6C63-4DFC-9109-CBD98150AB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3B158F-AF93-4A4D-BA9E-7691595540DC}"/>
              </a:ext>
            </a:extLst>
          </p:cNvPr>
          <p:cNvSpPr>
            <a:spLocks noGrp="1"/>
          </p:cNvSpPr>
          <p:nvPr>
            <p:ph type="sldNum" sz="quarter" idx="12"/>
          </p:nvPr>
        </p:nvSpPr>
        <p:spPr/>
        <p:txBody>
          <a:bodyPr/>
          <a:lstStyle/>
          <a:p>
            <a:fld id="{F46CFF7C-B075-44CB-8339-688B8B1BA1C4}" type="slidenum">
              <a:rPr lang="en-US" smtClean="0"/>
              <a:t>‹#›</a:t>
            </a:fld>
            <a:endParaRPr lang="en-US"/>
          </a:p>
        </p:txBody>
      </p:sp>
    </p:spTree>
    <p:extLst>
      <p:ext uri="{BB962C8B-B14F-4D97-AF65-F5344CB8AC3E}">
        <p14:creationId xmlns:p14="http://schemas.microsoft.com/office/powerpoint/2010/main" val="640481313"/>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4608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309919467"/>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12204099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38673560"/>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dirty="0"/>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3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1252210837"/>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dirty="0"/>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dirty="0"/>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dirty="0"/>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dirty="0"/>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424663621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endParaRPr lang="en-US" dirty="0"/>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endParaRPr lang="en-US" dirty="0"/>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endParaRPr lang="en-US" dirty="0"/>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5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328430719"/>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dirty="0"/>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ection Divider">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3977537475"/>
      </p:ext>
    </p:extLst>
  </p:cSld>
  <p:clrMapOvr>
    <a:masterClrMapping/>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9/18/2018</a:t>
            </a:fld>
            <a:endParaRPr lang="en-US" dirty="0">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Brandin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650825654"/>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dirty="0"/>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dirty="0"/>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dirty="0"/>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dirty="0"/>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dirty="0"/>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ALKIN - Prints in GRAYSCALE">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156205500"/>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82152203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819148263"/>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9"/>
            <a:ext cx="10515600" cy="2852737"/>
          </a:xfrm>
        </p:spPr>
        <p:txBody>
          <a:bodyPr anchor="b"/>
          <a:lstStyle>
            <a:lvl1pPr>
              <a:defRPr sz="5998"/>
            </a:lvl1pPr>
          </a:lstStyle>
          <a:p>
            <a:r>
              <a:rPr lang="en-US"/>
              <a:t>Click to edit Master title style</a:t>
            </a:r>
            <a:endParaRPr lang="fr-FR"/>
          </a:p>
        </p:txBody>
      </p:sp>
      <p:sp>
        <p:nvSpPr>
          <p:cNvPr id="3" name="Text Placeholder 2"/>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457639784"/>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217614914"/>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en-US"/>
              <a:t>Click to edit Master title style</a:t>
            </a:r>
            <a:endParaRPr lang="fr-F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8" name="Footer Placeholder 7"/>
          <p:cNvSpPr>
            <a:spLocks noGrp="1"/>
          </p:cNvSpPr>
          <p:nvPr>
            <p:ph type="ftr" sz="quarter" idx="11"/>
          </p:nvPr>
        </p:nvSpPr>
        <p:spPr/>
        <p:txBody>
          <a:bodyPr/>
          <a:lstStyle/>
          <a:p>
            <a:endParaRPr lang="fr-FR">
              <a:solidFill>
                <a:prstClr val="black">
                  <a:tint val="75000"/>
                </a:prstClr>
              </a:solidFill>
            </a:endParaRPr>
          </a:p>
        </p:txBody>
      </p:sp>
      <p:sp>
        <p:nvSpPr>
          <p:cNvPr id="9" name="Slide Number Placeholder 8"/>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79692995"/>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Date Placeholder 2"/>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4" name="Footer Placeholder 3"/>
          <p:cNvSpPr>
            <a:spLocks noGrp="1"/>
          </p:cNvSpPr>
          <p:nvPr>
            <p:ph type="ftr" sz="quarter" idx="11"/>
          </p:nvPr>
        </p:nvSpPr>
        <p:spPr/>
        <p:txBody>
          <a:bodyPr/>
          <a:lstStyle/>
          <a:p>
            <a:endParaRPr lang="fr-FR">
              <a:solidFill>
                <a:prstClr val="black">
                  <a:tint val="75000"/>
                </a:prstClr>
              </a:solidFill>
            </a:endParaRPr>
          </a:p>
        </p:txBody>
      </p:sp>
      <p:sp>
        <p:nvSpPr>
          <p:cNvPr id="5" name="Slide Number Placeholder 4"/>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3262133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24811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3" name="Footer Placeholder 2"/>
          <p:cNvSpPr>
            <a:spLocks noGrp="1"/>
          </p:cNvSpPr>
          <p:nvPr>
            <p:ph type="ftr" sz="quarter" idx="11"/>
          </p:nvPr>
        </p:nvSpPr>
        <p:spPr/>
        <p:txBody>
          <a:bodyPr/>
          <a:lstStyle/>
          <a:p>
            <a:endParaRPr lang="fr-FR">
              <a:solidFill>
                <a:prstClr val="black">
                  <a:tint val="75000"/>
                </a:prstClr>
              </a:solidFill>
            </a:endParaRPr>
          </a:p>
        </p:txBody>
      </p:sp>
      <p:sp>
        <p:nvSpPr>
          <p:cNvPr id="4" name="Slide Number Placeholder 3"/>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82480545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Content Placeholder 2"/>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235319799"/>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0"/>
            <a:ext cx="3932237" cy="1600200"/>
          </a:xfrm>
        </p:spPr>
        <p:txBody>
          <a:bodyPr anchor="b"/>
          <a:lstStyle>
            <a:lvl1pPr>
              <a:defRPr sz="3200"/>
            </a:lvl1pPr>
          </a:lstStyle>
          <a:p>
            <a:r>
              <a:rPr lang="en-US"/>
              <a:t>Click to edit Master title style</a:t>
            </a:r>
            <a:endParaRPr lang="fr-FR"/>
          </a:p>
        </p:txBody>
      </p:sp>
      <p:sp>
        <p:nvSpPr>
          <p:cNvPr id="3" name="Picture Placeholder 2"/>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fr-FR"/>
          </a:p>
        </p:txBody>
      </p:sp>
      <p:sp>
        <p:nvSpPr>
          <p:cNvPr id="4" name="Text Placeholder 3"/>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6" name="Footer Placeholder 5"/>
          <p:cNvSpPr>
            <a:spLocks noGrp="1"/>
          </p:cNvSpPr>
          <p:nvPr>
            <p:ph type="ftr" sz="quarter" idx="11"/>
          </p:nvPr>
        </p:nvSpPr>
        <p:spPr/>
        <p:txBody>
          <a:bodyPr/>
          <a:lstStyle/>
          <a:p>
            <a:endParaRPr lang="fr-FR">
              <a:solidFill>
                <a:prstClr val="black">
                  <a:tint val="75000"/>
                </a:prstClr>
              </a:solidFill>
            </a:endParaRPr>
          </a:p>
        </p:txBody>
      </p:sp>
      <p:sp>
        <p:nvSpPr>
          <p:cNvPr id="7" name="Slide Number Placeholder 6"/>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2225691783"/>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4057778915"/>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6"/>
            <a:ext cx="2628900" cy="5811838"/>
          </a:xfrm>
        </p:spPr>
        <p:txBody>
          <a:bodyPr vert="eaVert"/>
          <a:lstStyle/>
          <a:p>
            <a:r>
              <a:rPr lang="en-US"/>
              <a:t>Click to edit Master title style</a:t>
            </a:r>
            <a:endParaRPr lang="fr-FR"/>
          </a:p>
        </p:txBody>
      </p:sp>
      <p:sp>
        <p:nvSpPr>
          <p:cNvPr id="3" name="Vertical Text Placeholder 2"/>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98F9D577-6DFE-496C-95E3-AAB1C3CD6653}" type="datetimeFigureOut">
              <a:rPr lang="fr-FR" smtClean="0">
                <a:solidFill>
                  <a:prstClr val="black">
                    <a:tint val="75000"/>
                  </a:prstClr>
                </a:solidFill>
              </a:rPr>
              <a:pPr/>
              <a:t>18/09/2018</a:t>
            </a:fld>
            <a:endParaRPr lang="fr-FR">
              <a:solidFill>
                <a:prstClr val="black">
                  <a:tint val="75000"/>
                </a:prstClr>
              </a:solidFill>
            </a:endParaRPr>
          </a:p>
        </p:txBody>
      </p:sp>
      <p:sp>
        <p:nvSpPr>
          <p:cNvPr id="5" name="Footer Placeholder 4"/>
          <p:cNvSpPr>
            <a:spLocks noGrp="1"/>
          </p:cNvSpPr>
          <p:nvPr>
            <p:ph type="ftr" sz="quarter" idx="11"/>
          </p:nvPr>
        </p:nvSpPr>
        <p:spPr/>
        <p:txBody>
          <a:bodyPr/>
          <a:lstStyle/>
          <a:p>
            <a:endParaRPr lang="fr-FR">
              <a:solidFill>
                <a:prstClr val="black">
                  <a:tint val="75000"/>
                </a:prstClr>
              </a:solidFill>
            </a:endParaRPr>
          </a:p>
        </p:txBody>
      </p:sp>
      <p:sp>
        <p:nvSpPr>
          <p:cNvPr id="6" name="Slide Number Placeholder 5"/>
          <p:cNvSpPr>
            <a:spLocks noGrp="1"/>
          </p:cNvSpPr>
          <p:nvPr>
            <p:ph type="sldNum" sz="quarter" idx="12"/>
          </p:nvPr>
        </p:nvSpPr>
        <p:spPr/>
        <p:txBody>
          <a:bodyPr/>
          <a:lstStyle/>
          <a:p>
            <a:fld id="{3890C50D-4737-4A7D-BE6F-F6554D5C40C9}" type="slidenum">
              <a:rPr lang="fr-FR" smtClean="0">
                <a:solidFill>
                  <a:prstClr val="black">
                    <a:tint val="75000"/>
                  </a:prstClr>
                </a:solidFill>
              </a:rPr>
              <a:pPr/>
              <a:t>‹#›</a:t>
            </a:fld>
            <a:endParaRPr lang="fr-FR">
              <a:solidFill>
                <a:prstClr val="black">
                  <a:tint val="75000"/>
                </a:prstClr>
              </a:solidFill>
            </a:endParaRPr>
          </a:p>
        </p:txBody>
      </p:sp>
    </p:spTree>
    <p:extLst>
      <p:ext uri="{BB962C8B-B14F-4D97-AF65-F5344CB8AC3E}">
        <p14:creationId xmlns:p14="http://schemas.microsoft.com/office/powerpoint/2010/main" val="1028267463"/>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61807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1680107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09909890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1307369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5029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610549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3890689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9844514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177437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309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09887164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1022337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63162254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3388754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42874055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8081044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9/18/2018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0051906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7467252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3554717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9314095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04743534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76342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5882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7088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8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18" Type="http://schemas.openxmlformats.org/officeDocument/2006/relationships/slideLayout" Target="../slideLayouts/slideLayout203.xml"/><Relationship Id="rId3" Type="http://schemas.openxmlformats.org/officeDocument/2006/relationships/slideLayout" Target="../slideLayouts/slideLayout188.xml"/><Relationship Id="rId21" Type="http://schemas.openxmlformats.org/officeDocument/2006/relationships/image" Target="../media/image46.emf"/><Relationship Id="rId7" Type="http://schemas.openxmlformats.org/officeDocument/2006/relationships/slideLayout" Target="../slideLayouts/slideLayout192.xml"/><Relationship Id="rId12" Type="http://schemas.openxmlformats.org/officeDocument/2006/relationships/slideLayout" Target="../slideLayouts/slideLayout197.xml"/><Relationship Id="rId17" Type="http://schemas.openxmlformats.org/officeDocument/2006/relationships/slideLayout" Target="../slideLayouts/slideLayout202.xml"/><Relationship Id="rId2" Type="http://schemas.openxmlformats.org/officeDocument/2006/relationships/slideLayout" Target="../slideLayouts/slideLayout187.xml"/><Relationship Id="rId16" Type="http://schemas.openxmlformats.org/officeDocument/2006/relationships/slideLayout" Target="../slideLayouts/slideLayout201.xml"/><Relationship Id="rId20" Type="http://schemas.openxmlformats.org/officeDocument/2006/relationships/theme" Target="../theme/theme11.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slideLayout" Target="../slideLayouts/slideLayout200.xml"/><Relationship Id="rId10" Type="http://schemas.openxmlformats.org/officeDocument/2006/relationships/slideLayout" Target="../slideLayouts/slideLayout195.xml"/><Relationship Id="rId19" Type="http://schemas.openxmlformats.org/officeDocument/2006/relationships/slideLayout" Target="../slideLayouts/slideLayout204.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3" Type="http://schemas.openxmlformats.org/officeDocument/2006/relationships/slideLayout" Target="../slideLayouts/slideLayout207.xml"/><Relationship Id="rId21" Type="http://schemas.openxmlformats.org/officeDocument/2006/relationships/theme" Target="../theme/theme12.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image" Target="../media/image46.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 Type="http://schemas.openxmlformats.org/officeDocument/2006/relationships/slideLayout" Target="../slideLayouts/slideLayout227.xml"/><Relationship Id="rId21" Type="http://schemas.openxmlformats.org/officeDocument/2006/relationships/slideLayout" Target="../slideLayouts/slideLayout245.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image" Target="../media/image46.emf"/><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theme" Target="../theme/theme13.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250.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4" Type="http://schemas.openxmlformats.org/officeDocument/2006/relationships/image" Target="../media/image60.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image" Target="../media/image46.emf"/><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theme" Target="../theme/theme16.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3.xml"/><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3" Type="http://schemas.openxmlformats.org/officeDocument/2006/relationships/slideLayout" Target="../slideLayouts/slideLayout278.xml"/><Relationship Id="rId21" Type="http://schemas.openxmlformats.org/officeDocument/2006/relationships/slideLayout" Target="../slideLayouts/slideLayout296.xml"/><Relationship Id="rId7" Type="http://schemas.openxmlformats.org/officeDocument/2006/relationships/slideLayout" Target="../slideLayouts/slideLayout282.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image" Target="../media/image46.emf"/><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theme" Target="../theme/theme17.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06.xml"/><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3" Type="http://schemas.openxmlformats.org/officeDocument/2006/relationships/slideLayout" Target="../slideLayouts/slideLayout301.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10" Type="http://schemas.openxmlformats.org/officeDocument/2006/relationships/slideLayout" Target="../slideLayouts/slideLayout308.xml"/><Relationship Id="rId19" Type="http://schemas.openxmlformats.org/officeDocument/2006/relationships/theme" Target="../theme/theme18.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s>
</file>

<file path=ppt/slideMasters/_rels/slideMaster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9.xml"/><Relationship Id="rId1" Type="http://schemas.openxmlformats.org/officeDocument/2006/relationships/slideLayout" Target="../slideLayouts/slideLayout3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325.xml"/><Relationship Id="rId13" Type="http://schemas.openxmlformats.org/officeDocument/2006/relationships/slideLayout" Target="../slideLayouts/slideLayout330.xml"/><Relationship Id="rId18" Type="http://schemas.openxmlformats.org/officeDocument/2006/relationships/slideLayout" Target="../slideLayouts/slideLayout335.xml"/><Relationship Id="rId3" Type="http://schemas.openxmlformats.org/officeDocument/2006/relationships/slideLayout" Target="../slideLayouts/slideLayout320.xml"/><Relationship Id="rId21" Type="http://schemas.openxmlformats.org/officeDocument/2006/relationships/slideLayout" Target="../slideLayouts/slideLayout338.xml"/><Relationship Id="rId7" Type="http://schemas.openxmlformats.org/officeDocument/2006/relationships/slideLayout" Target="../slideLayouts/slideLayout324.xml"/><Relationship Id="rId12" Type="http://schemas.openxmlformats.org/officeDocument/2006/relationships/slideLayout" Target="../slideLayouts/slideLayout329.xml"/><Relationship Id="rId17" Type="http://schemas.openxmlformats.org/officeDocument/2006/relationships/slideLayout" Target="../slideLayouts/slideLayout334.xml"/><Relationship Id="rId25" Type="http://schemas.openxmlformats.org/officeDocument/2006/relationships/image" Target="../media/image13.png"/><Relationship Id="rId2" Type="http://schemas.openxmlformats.org/officeDocument/2006/relationships/slideLayout" Target="../slideLayouts/slideLayout319.xml"/><Relationship Id="rId16" Type="http://schemas.openxmlformats.org/officeDocument/2006/relationships/slideLayout" Target="../slideLayouts/slideLayout333.xml"/><Relationship Id="rId20" Type="http://schemas.openxmlformats.org/officeDocument/2006/relationships/slideLayout" Target="../slideLayouts/slideLayout337.xml"/><Relationship Id="rId1" Type="http://schemas.openxmlformats.org/officeDocument/2006/relationships/slideLayout" Target="../slideLayouts/slideLayout318.xml"/><Relationship Id="rId6" Type="http://schemas.openxmlformats.org/officeDocument/2006/relationships/slideLayout" Target="../slideLayouts/slideLayout323.xml"/><Relationship Id="rId11" Type="http://schemas.openxmlformats.org/officeDocument/2006/relationships/slideLayout" Target="../slideLayouts/slideLayout328.xml"/><Relationship Id="rId24" Type="http://schemas.openxmlformats.org/officeDocument/2006/relationships/image" Target="../media/image12.png"/><Relationship Id="rId5" Type="http://schemas.openxmlformats.org/officeDocument/2006/relationships/slideLayout" Target="../slideLayouts/slideLayout322.xml"/><Relationship Id="rId15" Type="http://schemas.openxmlformats.org/officeDocument/2006/relationships/slideLayout" Target="../slideLayouts/slideLayout332.xml"/><Relationship Id="rId23" Type="http://schemas.openxmlformats.org/officeDocument/2006/relationships/image" Target="../media/image11.png"/><Relationship Id="rId10" Type="http://schemas.openxmlformats.org/officeDocument/2006/relationships/slideLayout" Target="../slideLayouts/slideLayout327.xml"/><Relationship Id="rId19" Type="http://schemas.openxmlformats.org/officeDocument/2006/relationships/slideLayout" Target="../slideLayouts/slideLayout336.xml"/><Relationship Id="rId4" Type="http://schemas.openxmlformats.org/officeDocument/2006/relationships/slideLayout" Target="../slideLayouts/slideLayout321.xml"/><Relationship Id="rId9" Type="http://schemas.openxmlformats.org/officeDocument/2006/relationships/slideLayout" Target="../slideLayouts/slideLayout326.xml"/><Relationship Id="rId14" Type="http://schemas.openxmlformats.org/officeDocument/2006/relationships/slideLayout" Target="../slideLayouts/slideLayout331.xml"/><Relationship Id="rId22"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346.xml"/><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 Type="http://schemas.openxmlformats.org/officeDocument/2006/relationships/slideLayout" Target="../slideLayouts/slideLayout341.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7" Type="http://schemas.openxmlformats.org/officeDocument/2006/relationships/slideLayout" Target="../slideLayouts/slideLayout345.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theme" Target="../theme/theme21.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slideLayout" Target="../slideLayouts/slideLayout375.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383.xml"/><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3" Type="http://schemas.openxmlformats.org/officeDocument/2006/relationships/slideLayout" Target="../slideLayouts/slideLayout378.xml"/><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image" Target="../media/image46.emf"/><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10" Type="http://schemas.openxmlformats.org/officeDocument/2006/relationships/slideLayout" Target="../slideLayouts/slideLayout385.xml"/><Relationship Id="rId19" Type="http://schemas.openxmlformats.org/officeDocument/2006/relationships/theme" Target="../theme/theme22.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theme" Target="../theme/theme23.xml"/><Relationship Id="rId3" Type="http://schemas.openxmlformats.org/officeDocument/2006/relationships/slideLayout" Target="../slideLayouts/slideLayout396.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2" Type="http://schemas.openxmlformats.org/officeDocument/2006/relationships/slideLayout" Target="../slideLayouts/slideLayout395.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0" Type="http://schemas.openxmlformats.org/officeDocument/2006/relationships/slideLayout" Target="../slideLayouts/slideLayout403.xml"/><Relationship Id="rId4" Type="http://schemas.openxmlformats.org/officeDocument/2006/relationships/slideLayout" Target="../slideLayouts/slideLayout397.xml"/><Relationship Id="rId9" Type="http://schemas.openxmlformats.org/officeDocument/2006/relationships/slideLayout" Target="../slideLayouts/slideLayout40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theme" Target="../theme/theme3.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3.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2.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image" Target="../media/image1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3.xml"/><Relationship Id="rId1" Type="http://schemas.openxmlformats.org/officeDocument/2006/relationships/slideLayout" Target="../slideLayouts/slideLayout62.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34" Type="http://schemas.openxmlformats.org/officeDocument/2006/relationships/image" Target="../media/image22.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theme" Target="../theme/theme5.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slideLayout" Target="../slideLayouts/slideLayout95.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theme" Target="../theme/theme6.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1.png"/><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7.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theme" Target="../theme/theme8.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slideLayout" Target="../slideLayouts/slideLayout161.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image" Target="../media/image43.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9.xml"/><Relationship Id="rId13" Type="http://schemas.openxmlformats.org/officeDocument/2006/relationships/slideLayout" Target="../slideLayouts/slideLayout174.xml"/><Relationship Id="rId18" Type="http://schemas.openxmlformats.org/officeDocument/2006/relationships/slideLayout" Target="../slideLayouts/slideLayout179.xml"/><Relationship Id="rId3" Type="http://schemas.openxmlformats.org/officeDocument/2006/relationships/slideLayout" Target="../slideLayouts/slideLayout164.xml"/><Relationship Id="rId21" Type="http://schemas.openxmlformats.org/officeDocument/2006/relationships/slideLayout" Target="../slideLayouts/slideLayout182.xml"/><Relationship Id="rId7" Type="http://schemas.openxmlformats.org/officeDocument/2006/relationships/slideLayout" Target="../slideLayouts/slideLayout168.xml"/><Relationship Id="rId12" Type="http://schemas.openxmlformats.org/officeDocument/2006/relationships/slideLayout" Target="../slideLayouts/slideLayout173.xml"/><Relationship Id="rId17" Type="http://schemas.openxmlformats.org/officeDocument/2006/relationships/slideLayout" Target="../slideLayouts/slideLayout178.xml"/><Relationship Id="rId25" Type="http://schemas.openxmlformats.org/officeDocument/2006/relationships/image" Target="../media/image46.emf"/><Relationship Id="rId2" Type="http://schemas.openxmlformats.org/officeDocument/2006/relationships/slideLayout" Target="../slideLayouts/slideLayout163.xml"/><Relationship Id="rId16" Type="http://schemas.openxmlformats.org/officeDocument/2006/relationships/slideLayout" Target="../slideLayouts/slideLayout177.xml"/><Relationship Id="rId20" Type="http://schemas.openxmlformats.org/officeDocument/2006/relationships/slideLayout" Target="../slideLayouts/slideLayout181.xml"/><Relationship Id="rId1" Type="http://schemas.openxmlformats.org/officeDocument/2006/relationships/slideLayout" Target="../slideLayouts/slideLayout162.xml"/><Relationship Id="rId6" Type="http://schemas.openxmlformats.org/officeDocument/2006/relationships/slideLayout" Target="../slideLayouts/slideLayout167.xml"/><Relationship Id="rId11" Type="http://schemas.openxmlformats.org/officeDocument/2006/relationships/slideLayout" Target="../slideLayouts/slideLayout172.xml"/><Relationship Id="rId24" Type="http://schemas.openxmlformats.org/officeDocument/2006/relationships/theme" Target="../theme/theme9.xml"/><Relationship Id="rId5" Type="http://schemas.openxmlformats.org/officeDocument/2006/relationships/slideLayout" Target="../slideLayouts/slideLayout166.xml"/><Relationship Id="rId15" Type="http://schemas.openxmlformats.org/officeDocument/2006/relationships/slideLayout" Target="../slideLayouts/slideLayout176.xml"/><Relationship Id="rId23" Type="http://schemas.openxmlformats.org/officeDocument/2006/relationships/slideLayout" Target="../slideLayouts/slideLayout184.xml"/><Relationship Id="rId10" Type="http://schemas.openxmlformats.org/officeDocument/2006/relationships/slideLayout" Target="../slideLayouts/slideLayout171.xml"/><Relationship Id="rId19" Type="http://schemas.openxmlformats.org/officeDocument/2006/relationships/slideLayout" Target="../slideLayouts/slideLayout180.xml"/><Relationship Id="rId4" Type="http://schemas.openxmlformats.org/officeDocument/2006/relationships/slideLayout" Target="../slideLayouts/slideLayout165.xml"/><Relationship Id="rId9" Type="http://schemas.openxmlformats.org/officeDocument/2006/relationships/slideLayout" Target="../slideLayouts/slideLayout170.xml"/><Relationship Id="rId14" Type="http://schemas.openxmlformats.org/officeDocument/2006/relationships/slideLayout" Target="../slideLayouts/slideLayout175.xml"/><Relationship Id="rId22"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32691"/>
            <a:ext cx="11653521" cy="1726819"/>
          </a:xfrm>
          <a:prstGeom prst="rect">
            <a:avLst/>
          </a:prstGeom>
        </p:spPr>
        <p:txBody>
          <a:bodyPr vert="horz" wrap="square" lIns="146304" tIns="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p:cNvGrpSpPr/>
          <p:nvPr userDrawn="1"/>
        </p:nvGrpSpPr>
        <p:grpSpPr>
          <a:xfrm>
            <a:off x="12289230" y="4474584"/>
            <a:ext cx="381197" cy="2383416"/>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83559181"/>
      </p:ext>
    </p:extLst>
  </p:cSld>
  <p:clrMap bg1="lt1" tx1="dk1" bg2="lt2" tx2="dk2" accent1="accent1" accent2="accent2" accent3="accent3" accent4="accent4" accent5="accent5" accent6="accent6" hlink="hlink" folHlink="folHlink"/>
  <p:sldLayoutIdLst>
    <p:sldLayoutId id="2147483948" r:id="rId1"/>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168">
          <p15:clr>
            <a:srgbClr val="C35EA4"/>
          </p15:clr>
        </p15:guide>
        <p15:guide id="17" pos="7512">
          <p15:clr>
            <a:srgbClr val="C35EA4"/>
          </p15:clr>
        </p15:guide>
        <p15:guide id="25" orient="horz" pos="168">
          <p15:clr>
            <a:srgbClr val="C35EA4"/>
          </p15:clr>
        </p15:guide>
        <p15:guide id="26" orient="horz" pos="4152">
          <p15:clr>
            <a:srgbClr val="C35EA4"/>
          </p15:clr>
        </p15:guide>
        <p15:guide id="27" pos="3840">
          <p15:clr>
            <a:srgbClr val="C35EA4"/>
          </p15:clr>
        </p15:guide>
        <p15:guide id="28" orient="horz" pos="864">
          <p15:clr>
            <a:srgbClr val="C35EA4"/>
          </p15:clr>
        </p15:guide>
        <p15:guide id="29" orient="horz" pos="1056">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8249258"/>
      </p:ext>
    </p:extLst>
  </p:cSld>
  <p:clrMap bg1="lt1" tx1="dk1" bg2="lt2" tx2="dk2" accent1="accent1" accent2="accent2" accent3="accent3" accent4="accent4" accent5="accent5" accent6="accent6" hlink="hlink" folHlink="folHlink"/>
  <p:sldLayoutIdLst>
    <p:sldLayoutId id="2147483951" r:id="rId1"/>
    <p:sldLayoutId id="2147483952" r:id="rId2"/>
    <p:sldLayoutId id="2147483953" r:id="rId3"/>
    <p:sldLayoutId id="2147483954" r:id="rId4"/>
    <p:sldLayoutId id="2147483955" r:id="rId5"/>
    <p:sldLayoutId id="2147483956" r:id="rId6"/>
    <p:sldLayoutId id="2147483957" r:id="rId7"/>
    <p:sldLayoutId id="2147483958" r:id="rId8"/>
    <p:sldLayoutId id="2147483959" r:id="rId9"/>
    <p:sldLayoutId id="2147483960" r:id="rId10"/>
    <p:sldLayoutId id="2147483961" r:id="rId11"/>
    <p:sldLayoutId id="2147483962" r:id="rId12"/>
    <p:sldLayoutId id="2147483963" r:id="rId13"/>
    <p:sldLayoutId id="2147483964" r:id="rId14"/>
    <p:sldLayoutId id="2147483965" r:id="rId15"/>
    <p:sldLayoutId id="2147483966" r:id="rId16"/>
    <p:sldLayoutId id="2147483967" r:id="rId17"/>
    <p:sldLayoutId id="2147483968" r:id="rId18"/>
    <p:sldLayoutId id="214748396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18255356"/>
      </p:ext>
    </p:extLst>
  </p:cSld>
  <p:clrMap bg1="dk1" tx1="lt1" bg2="dk2" tx2="lt2" accent1="accent1" accent2="accent2" accent3="accent3" accent4="accent4" accent5="accent5" accent6="accent6" hlink="hlink" folHlink="folHlink"/>
  <p:sldLayoutIdLst>
    <p:sldLayoutId id="2147483971" r:id="rId1"/>
    <p:sldLayoutId id="2147483972" r:id="rId2"/>
    <p:sldLayoutId id="2147483973" r:id="rId3"/>
    <p:sldLayoutId id="2147483974" r:id="rId4"/>
    <p:sldLayoutId id="2147483975" r:id="rId5"/>
    <p:sldLayoutId id="2147483976" r:id="rId6"/>
    <p:sldLayoutId id="2147483977" r:id="rId7"/>
    <p:sldLayoutId id="2147483978" r:id="rId8"/>
    <p:sldLayoutId id="2147483979" r:id="rId9"/>
    <p:sldLayoutId id="2147483980" r:id="rId10"/>
    <p:sldLayoutId id="2147483981" r:id="rId11"/>
    <p:sldLayoutId id="2147483982" r:id="rId12"/>
    <p:sldLayoutId id="2147483983" r:id="rId13"/>
    <p:sldLayoutId id="2147483984" r:id="rId14"/>
    <p:sldLayoutId id="2147483985" r:id="rId15"/>
    <p:sldLayoutId id="2147483986" r:id="rId16"/>
    <p:sldLayoutId id="2147483987" r:id="rId17"/>
    <p:sldLayoutId id="2147483988" r:id="rId18"/>
    <p:sldLayoutId id="2147483989" r:id="rId19"/>
    <p:sldLayoutId id="2147483990"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20922726"/>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 id="2147484010" r:id="rId19"/>
    <p:sldLayoutId id="2147484011" r:id="rId20"/>
    <p:sldLayoutId id="2147484012" r:id="rId21"/>
    <p:sldLayoutId id="2147484013" r:id="rId22"/>
    <p:sldLayoutId id="2147484014"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286" tIns="91429" rIns="146286" bIns="91429" rtlCol="0" anchor="t">
            <a:noAutofit/>
          </a:bodyPr>
          <a:lstStyle/>
          <a:p>
            <a:r>
              <a:rPr lang="en-US"/>
              <a:t>Click to edit Master title style</a:t>
            </a:r>
          </a:p>
        </p:txBody>
      </p:sp>
      <p:sp>
        <p:nvSpPr>
          <p:cNvPr id="4" name="Text Placeholder 3"/>
          <p:cNvSpPr>
            <a:spLocks noGrp="1"/>
          </p:cNvSpPr>
          <p:nvPr>
            <p:ph type="body" idx="1"/>
          </p:nvPr>
        </p:nvSpPr>
        <p:spPr>
          <a:xfrm>
            <a:off x="269242" y="1189179"/>
            <a:ext cx="11653520" cy="2052030"/>
          </a:xfrm>
          <a:prstGeom prst="rect">
            <a:avLst/>
          </a:prstGeom>
        </p:spPr>
        <p:txBody>
          <a:bodyPr vert="horz" wrap="square" lIns="146286" tIns="91429" rIns="146286" bIns="914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277048"/>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Lst>
  <p:txStyles>
    <p:titleStyle>
      <a:lvl1pPr algn="l" defTabSz="914064"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33" marR="0" indent="-336033" algn="l" defTabSz="914064" rtl="0" eaLnBrk="1" fontAlgn="auto" latinLnBrk="0" hangingPunct="1">
        <a:lnSpc>
          <a:spcPct val="90000"/>
        </a:lnSpc>
        <a:spcBef>
          <a:spcPct val="20000"/>
        </a:spcBef>
        <a:spcAft>
          <a:spcPts val="0"/>
        </a:spcAft>
        <a:buClrTx/>
        <a:buSzPct val="90000"/>
        <a:buFont typeface="Arial" pitchFamily="34" charset="0"/>
        <a:buChar char="•"/>
        <a:tabLst/>
        <a:defRPr sz="3822" kern="1200" spc="0" baseline="0">
          <a:gradFill>
            <a:gsLst>
              <a:gs pos="1250">
                <a:schemeClr val="tx1"/>
              </a:gs>
              <a:gs pos="100000">
                <a:schemeClr val="tx1"/>
              </a:gs>
            </a:gsLst>
            <a:lin ang="5400000" scaled="0"/>
          </a:gradFill>
          <a:latin typeface="+mj-lt"/>
          <a:ea typeface="+mn-ea"/>
          <a:cs typeface="+mn-cs"/>
        </a:defRPr>
      </a:lvl1pPr>
      <a:lvl2pPr marL="572501" marR="0" indent="-236468" algn="l" defTabSz="914064"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078"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099"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122" marR="0" indent="-224022" algn="l" defTabSz="914064"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673"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707"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738"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771" indent="-228516" algn="l" defTabSz="914064"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064" rtl="0" eaLnBrk="1" latinLnBrk="0" hangingPunct="1">
        <a:defRPr sz="1764" kern="1200">
          <a:solidFill>
            <a:schemeClr val="tx1"/>
          </a:solidFill>
          <a:latin typeface="+mn-lt"/>
          <a:ea typeface="+mn-ea"/>
          <a:cs typeface="+mn-cs"/>
        </a:defRPr>
      </a:lvl1pPr>
      <a:lvl2pPr marL="457031" algn="l" defTabSz="914064" rtl="0" eaLnBrk="1" latinLnBrk="0" hangingPunct="1">
        <a:defRPr sz="1764" kern="1200">
          <a:solidFill>
            <a:schemeClr val="tx1"/>
          </a:solidFill>
          <a:latin typeface="+mn-lt"/>
          <a:ea typeface="+mn-ea"/>
          <a:cs typeface="+mn-cs"/>
        </a:defRPr>
      </a:lvl2pPr>
      <a:lvl3pPr marL="914064" algn="l" defTabSz="914064" rtl="0" eaLnBrk="1" latinLnBrk="0" hangingPunct="1">
        <a:defRPr sz="1764" kern="1200">
          <a:solidFill>
            <a:schemeClr val="tx1"/>
          </a:solidFill>
          <a:latin typeface="+mn-lt"/>
          <a:ea typeface="+mn-ea"/>
          <a:cs typeface="+mn-cs"/>
        </a:defRPr>
      </a:lvl3pPr>
      <a:lvl4pPr marL="1371095" algn="l" defTabSz="914064" rtl="0" eaLnBrk="1" latinLnBrk="0" hangingPunct="1">
        <a:defRPr sz="1764" kern="1200">
          <a:solidFill>
            <a:schemeClr val="tx1"/>
          </a:solidFill>
          <a:latin typeface="+mn-lt"/>
          <a:ea typeface="+mn-ea"/>
          <a:cs typeface="+mn-cs"/>
        </a:defRPr>
      </a:lvl4pPr>
      <a:lvl5pPr marL="1828127" algn="l" defTabSz="914064" rtl="0" eaLnBrk="1" latinLnBrk="0" hangingPunct="1">
        <a:defRPr sz="1764" kern="1200">
          <a:solidFill>
            <a:schemeClr val="tx1"/>
          </a:solidFill>
          <a:latin typeface="+mn-lt"/>
          <a:ea typeface="+mn-ea"/>
          <a:cs typeface="+mn-cs"/>
        </a:defRPr>
      </a:lvl5pPr>
      <a:lvl6pPr marL="2285160" algn="l" defTabSz="914064" rtl="0" eaLnBrk="1" latinLnBrk="0" hangingPunct="1">
        <a:defRPr sz="1764" kern="1200">
          <a:solidFill>
            <a:schemeClr val="tx1"/>
          </a:solidFill>
          <a:latin typeface="+mn-lt"/>
          <a:ea typeface="+mn-ea"/>
          <a:cs typeface="+mn-cs"/>
        </a:defRPr>
      </a:lvl6pPr>
      <a:lvl7pPr marL="2742190" algn="l" defTabSz="914064" rtl="0" eaLnBrk="1" latinLnBrk="0" hangingPunct="1">
        <a:defRPr sz="1764" kern="1200">
          <a:solidFill>
            <a:schemeClr val="tx1"/>
          </a:solidFill>
          <a:latin typeface="+mn-lt"/>
          <a:ea typeface="+mn-ea"/>
          <a:cs typeface="+mn-cs"/>
        </a:defRPr>
      </a:lvl7pPr>
      <a:lvl8pPr marL="3199223" algn="l" defTabSz="914064" rtl="0" eaLnBrk="1" latinLnBrk="0" hangingPunct="1">
        <a:defRPr sz="1764" kern="1200">
          <a:solidFill>
            <a:schemeClr val="tx1"/>
          </a:solidFill>
          <a:latin typeface="+mn-lt"/>
          <a:ea typeface="+mn-ea"/>
          <a:cs typeface="+mn-cs"/>
        </a:defRPr>
      </a:lvl8pPr>
      <a:lvl9pPr marL="3656254" algn="l" defTabSz="914064" rtl="0" eaLnBrk="1" latinLnBrk="0" hangingPunct="1">
        <a:defRPr sz="1764"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172628986"/>
      </p:ext>
    </p:extLst>
  </p:cSld>
  <p:clrMap bg1="dk1" tx1="lt1" bg2="dk2" tx2="lt2" accent1="accent1" accent2="accent2" accent3="accent3" accent4="accent4" accent5="accent5" accent6="accent6" hlink="hlink" folHlink="folHlink"/>
  <p:sldLayoutIdLst>
    <p:sldLayoutId id="2147484022" r:id="rId1"/>
    <p:sldLayoutId id="2147484023" r:id="rId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8303224"/>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59" r:id="rId16"/>
    <p:sldLayoutId id="2147484060" r:id="rId17"/>
    <p:sldLayoutId id="2147484061" r:id="rId18"/>
    <p:sldLayoutId id="2147484062" r:id="rId19"/>
    <p:sldLayoutId id="2147484063" r:id="rId20"/>
    <p:sldLayoutId id="2147484064" r:id="rId21"/>
    <p:sldLayoutId id="2147484065" r:id="rId22"/>
    <p:sldLayoutId id="2147484066"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967105578"/>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29844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 id="2147483701" r:id="rId15"/>
    <p:sldLayoutId id="2147483702" r:id="rId16"/>
    <p:sldLayoutId id="2147483703" r:id="rId17"/>
    <p:sldLayoutId id="2147483704"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9/18/2018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25"/>
            <a:fld id="{98F9D577-6DFE-496C-95E3-AAB1C3CD6653}" type="datetimeFigureOut">
              <a:rPr lang="fr-FR" smtClean="0">
                <a:solidFill>
                  <a:prstClr val="black">
                    <a:tint val="75000"/>
                  </a:prstClr>
                </a:solidFill>
              </a:rPr>
              <a:pPr defTabSz="914225"/>
              <a:t>18/09/2018</a:t>
            </a:fld>
            <a:endParaRPr lang="fr-FR">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25"/>
            <a:endParaRPr lang="fr-FR">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25"/>
            <a:fld id="{3890C50D-4737-4A7D-BE6F-F6554D5C40C9}" type="slidenum">
              <a:rPr lang="fr-FR" smtClean="0">
                <a:solidFill>
                  <a:prstClr val="black">
                    <a:tint val="75000"/>
                  </a:prstClr>
                </a:solidFill>
              </a:rPr>
              <a:pPr defTabSz="914225"/>
              <a:t>‹#›</a:t>
            </a:fld>
            <a:endParaRPr lang="fr-FR">
              <a:solidFill>
                <a:prstClr val="black">
                  <a:tint val="75000"/>
                </a:prstClr>
              </a:solidFill>
            </a:endParaRPr>
          </a:p>
        </p:txBody>
      </p:sp>
    </p:spTree>
    <p:extLst>
      <p:ext uri="{BB962C8B-B14F-4D97-AF65-F5344CB8AC3E}">
        <p14:creationId xmlns:p14="http://schemas.microsoft.com/office/powerpoint/2010/main" val="906138379"/>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2">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9/18/2018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1118910164"/>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6" r:id="rId20"/>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4"/>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4"/>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4"/>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4"/>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78D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0" cy="211733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5400000">
            <a:off x="9208748" y="2991032"/>
            <a:ext cx="6858623" cy="876557"/>
          </a:xfrm>
          <a:prstGeom prst="rect">
            <a:avLst/>
          </a:prstGeom>
        </p:spPr>
      </p:pic>
    </p:spTree>
    <p:extLst>
      <p:ext uri="{BB962C8B-B14F-4D97-AF65-F5344CB8AC3E}">
        <p14:creationId xmlns:p14="http://schemas.microsoft.com/office/powerpoint/2010/main" val="4020942020"/>
      </p:ext>
    </p:extLst>
  </p:cSld>
  <p:clrMap bg1="dk1" tx1="lt1" bg2="dk2" tx2="lt2" accent1="accent1" accent2="accent2" accent3="accent3" accent4="accent4" accent5="accent5" accent6="accent6" hlink="hlink" folHlink="folHlink"/>
  <p:sldLayoutIdLst>
    <p:sldLayoutId id="2147483728" r:id="rId1"/>
    <p:sldLayoutId id="2147483729" r:id="rId2"/>
  </p:sldLayoutIdLst>
  <p:transition>
    <p:fade/>
  </p:transition>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780670086"/>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 id="2147483919" r:id="rId11"/>
    <p:sldLayoutId id="2147483920" r:id="rId1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780217779"/>
      </p:ext>
    </p:extLst>
  </p:cSld>
  <p:clrMap bg1="lt1" tx1="dk1" bg2="lt2" tx2="dk2" accent1="accent1" accent2="accent2" accent3="accent3" accent4="accent4" accent5="accent5" accent6="accent6" hlink="hlink" folHlink="folHlink"/>
  <p:sldLayoutIdLst>
    <p:sldLayoutId id="2147483922" r:id="rId1"/>
    <p:sldLayoutId id="2147483923" r:id="rId2"/>
    <p:sldLayoutId id="2147483924" r:id="rId3"/>
    <p:sldLayoutId id="2147483925" r:id="rId4"/>
    <p:sldLayoutId id="2147483926" r:id="rId5"/>
    <p:sldLayoutId id="2147483927" r:id="rId6"/>
    <p:sldLayoutId id="2147483928" r:id="rId7"/>
    <p:sldLayoutId id="2147483929" r:id="rId8"/>
    <p:sldLayoutId id="2147483930" r:id="rId9"/>
    <p:sldLayoutId id="2147483931" r:id="rId10"/>
    <p:sldLayoutId id="2147483932" r:id="rId11"/>
    <p:sldLayoutId id="2147483933" r:id="rId12"/>
    <p:sldLayoutId id="2147483934" r:id="rId13"/>
    <p:sldLayoutId id="2147483935" r:id="rId14"/>
    <p:sldLayoutId id="2147483936" r:id="rId15"/>
    <p:sldLayoutId id="2147483937" r:id="rId16"/>
    <p:sldLayoutId id="2147483938" r:id="rId17"/>
    <p:sldLayoutId id="2147483939" r:id="rId18"/>
    <p:sldLayoutId id="2147483940" r:id="rId19"/>
    <p:sldLayoutId id="2147483941" r:id="rId20"/>
    <p:sldLayoutId id="2147483942" r:id="rId21"/>
    <p:sldLayoutId id="2147483943" r:id="rId22"/>
    <p:sldLayoutId id="2147483945"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7.xml"/></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147.xml"/></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xml"/><Relationship Id="rId1" Type="http://schemas.openxmlformats.org/officeDocument/2006/relationships/slideLayout" Target="../slideLayouts/slideLayout1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5.xml"/></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47.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147.xml"/></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14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3.xml"/></Relationships>
</file>

<file path=ppt/slides/_rels/slide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147.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5.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notesSlide" Target="../notesSlides/notesSlide22.xml"/><Relationship Id="rId1" Type="http://schemas.openxmlformats.org/officeDocument/2006/relationships/slideLayout" Target="../slideLayouts/slideLayout353.xml"/></Relationships>
</file>

<file path=ppt/slides/_rels/slide28.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3.xml"/><Relationship Id="rId1" Type="http://schemas.openxmlformats.org/officeDocument/2006/relationships/slideLayout" Target="../slideLayouts/slideLayout353.xml"/></Relationships>
</file>

<file path=ppt/slides/_rels/slide29.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notesSlide" Target="../notesSlides/notesSlide24.xml"/><Relationship Id="rId1" Type="http://schemas.openxmlformats.org/officeDocument/2006/relationships/slideLayout" Target="../slideLayouts/slideLayout353.xml"/><Relationship Id="rId5" Type="http://schemas.openxmlformats.org/officeDocument/2006/relationships/image" Target="../media/image90.png"/><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147.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147.xml"/></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8.xml"/><Relationship Id="rId1" Type="http://schemas.openxmlformats.org/officeDocument/2006/relationships/slideLayout" Target="../slideLayouts/slideLayout14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66.xml"/><Relationship Id="rId5" Type="http://schemas.openxmlformats.org/officeDocument/2006/relationships/image" Target="../media/image81.JPG"/><Relationship Id="rId4" Type="http://schemas.openxmlformats.org/officeDocument/2006/relationships/image" Target="../media/image80.JP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47.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1.xml"/><Relationship Id="rId1" Type="http://schemas.openxmlformats.org/officeDocument/2006/relationships/slideLayout" Target="../slideLayouts/slideLayout147.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8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8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7.xml"/></Relationships>
</file>

<file path=ppt/slides/_rels/slide4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37.xml"/><Relationship Id="rId1" Type="http://schemas.openxmlformats.org/officeDocument/2006/relationships/slideLayout" Target="../slideLayouts/slideLayout66.xml"/><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8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405.xml"/></Relationships>
</file>

<file path=ppt/slides/_rels/slide5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395.xml"/></Relationships>
</file>

<file path=ppt/slides/_rels/slide55.xml.rels><?xml version="1.0" encoding="UTF-8" standalone="yes"?>
<Relationships xmlns="http://schemas.openxmlformats.org/package/2006/relationships"><Relationship Id="rId3" Type="http://schemas.openxmlformats.org/officeDocument/2006/relationships/hyperlink" Target="https://kubernetes.io/docs/concepts/services-networking/ingress/#ingress-controllers" TargetMode="External"/><Relationship Id="rId2" Type="http://schemas.openxmlformats.org/officeDocument/2006/relationships/notesSlide" Target="../notesSlides/notesSlide40.xml"/><Relationship Id="rId1" Type="http://schemas.openxmlformats.org/officeDocument/2006/relationships/slideLayout" Target="../slideLayouts/slideLayout39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9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79.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xml"/><Relationship Id="rId1" Type="http://schemas.openxmlformats.org/officeDocument/2006/relationships/slideLayout" Target="../slideLayouts/slideLayout337.xml"/><Relationship Id="rId4" Type="http://schemas.openxmlformats.org/officeDocument/2006/relationships/image" Target="../media/image83.jpeg"/></Relationships>
</file>

<file path=ppt/slides/_rels/slide6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79.xml"/><Relationship Id="rId1" Type="http://schemas.openxmlformats.org/officeDocument/2006/relationships/themeOverride" Target="../theme/themeOverride2.xml"/><Relationship Id="rId4" Type="http://schemas.openxmlformats.org/officeDocument/2006/relationships/image" Target="../media/image9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66.xml"/><Relationship Id="rId5" Type="http://schemas.openxmlformats.org/officeDocument/2006/relationships/image" Target="../media/image103.png"/><Relationship Id="rId4" Type="http://schemas.openxmlformats.org/officeDocument/2006/relationships/image" Target="../media/image102.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3.png"/><Relationship Id="rId1" Type="http://schemas.openxmlformats.org/officeDocument/2006/relationships/slideLayout" Target="../slideLayouts/slideLayout66.xml"/><Relationship Id="rId5" Type="http://schemas.openxmlformats.org/officeDocument/2006/relationships/image" Target="../media/image100.png"/><Relationship Id="rId4" Type="http://schemas.openxmlformats.org/officeDocument/2006/relationships/image" Target="../media/image10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7.xml"/></Relationships>
</file>

<file path=ppt/slides/_rels/slide7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66.xml"/><Relationship Id="rId5" Type="http://schemas.openxmlformats.org/officeDocument/2006/relationships/image" Target="../media/image109.png"/><Relationship Id="rId4" Type="http://schemas.openxmlformats.org/officeDocument/2006/relationships/image" Target="../media/image10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86.xml"/></Relationships>
</file>

<file path=ppt/slides/_rels/slide7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6.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8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8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8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8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dirty="0">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dirty="0">
                <a:latin typeface="Segoe UI Light" panose="020B0502040204020203" pitchFamily="34" charset="0"/>
                <a:cs typeface="Segoe UI Light" panose="020B0502040204020203" pitchFamily="34" charset="0"/>
              </a:rPr>
              <a:t>DTA What The Hack</a:t>
            </a:r>
          </a:p>
        </p:txBody>
      </p:sp>
      <p:sp>
        <p:nvSpPr>
          <p:cNvPr id="7" name="Title 1">
            <a:extLst>
              <a:ext uri="{FF2B5EF4-FFF2-40B4-BE49-F238E27FC236}">
                <a16:creationId xmlns:a16="http://schemas.microsoft.com/office/drawing/2014/main" id="{427592CA-1E00-C142-9435-727BD0779788}"/>
              </a:ext>
            </a:extLst>
          </p:cNvPr>
          <p:cNvSpPr txBox="1">
            <a:spLocks/>
          </p:cNvSpPr>
          <p:nvPr/>
        </p:nvSpPr>
        <p:spPr>
          <a:xfrm>
            <a:off x="976607" y="1445642"/>
            <a:ext cx="3450177" cy="693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September 2018</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9498" y="2404986"/>
            <a:ext cx="10829676" cy="2031325"/>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rgbClr val="FFC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dirty="0"/>
              <a:t>Container orchestrators</a:t>
            </a:r>
            <a:r>
              <a:rPr lang="en-US" sz="3200" dirty="0"/>
              <a:t> group hosts together to form a cluster, and fulfill these requirements</a:t>
            </a:r>
            <a:r>
              <a:rPr lang="en-US" dirty="0"/>
              <a:t>:</a:t>
            </a:r>
          </a:p>
          <a:p>
            <a:pPr lvl="1"/>
            <a:r>
              <a:rPr lang="en-US" dirty="0"/>
              <a:t>Are fault tolerant</a:t>
            </a:r>
          </a:p>
          <a:p>
            <a:pPr lvl="1"/>
            <a:r>
              <a:rPr lang="en-US" dirty="0"/>
              <a:t>Can scale on demand</a:t>
            </a:r>
          </a:p>
          <a:p>
            <a:pPr lvl="1"/>
            <a:r>
              <a:rPr lang="en-US" dirty="0"/>
              <a:t>Use resource optimally</a:t>
            </a:r>
          </a:p>
          <a:p>
            <a:pPr lvl="1"/>
            <a:r>
              <a:rPr lang="en-US" dirty="0"/>
              <a:t>Discover other applications automatically</a:t>
            </a:r>
          </a:p>
          <a:p>
            <a:pPr lvl="1"/>
            <a:r>
              <a:rPr lang="en-US" dirty="0"/>
              <a:t>Accessible from the external world</a:t>
            </a:r>
          </a:p>
          <a:p>
            <a:pPr lvl="1"/>
            <a:r>
              <a:rPr lang="en-US" dirty="0"/>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dirty="0"/>
              <a:t>Customer has existing web app, they want to modernize it and run it in containers in the cloud</a:t>
            </a:r>
          </a:p>
          <a:p>
            <a:r>
              <a:rPr lang="en-US" sz="3200" b="1" dirty="0"/>
              <a:t>Fab Medical conference website</a:t>
            </a:r>
          </a:p>
          <a:p>
            <a:r>
              <a:rPr lang="en-US" sz="3200" b="1" dirty="0"/>
              <a:t>Customer is asking you to help them with this process</a:t>
            </a:r>
          </a:p>
          <a:p>
            <a:r>
              <a:rPr lang="en-US" sz="3200" b="1" dirty="0"/>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dirty="0">
                <a:solidFill>
                  <a:schemeClr val="tx1"/>
                </a:solidFill>
              </a:rPr>
              <a:t>The elements of </a:t>
            </a:r>
            <a:r>
              <a:rPr lang="en-US" sz="4705" dirty="0">
                <a:solidFill>
                  <a:schemeClr val="accent1"/>
                </a:solidFill>
                <a:latin typeface="Segoe UI Semibold" panose="020B0702040204020203" pitchFamily="34" charset="0"/>
                <a:cs typeface="Segoe UI Semibold" panose="020B0702040204020203" pitchFamily="34" charset="0"/>
              </a:rPr>
              <a:t>orchestration</a:t>
            </a:r>
            <a:endParaRPr lang="en-US" sz="4705" dirty="0">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dirty="0">
                <a:solidFill>
                  <a:srgbClr val="FFFFFF"/>
                </a:solidFill>
                <a:latin typeface="Segoe UI"/>
              </a:rPr>
              <a:t>              </a:t>
            </a:r>
            <a:r>
              <a:rPr kumimoji="0" lang="en-US" sz="1800" b="0" i="0" u="none" strike="noStrike" kern="1200" cap="none" spc="0" normalizeH="0" baseline="0" noProof="0" dirty="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dirty="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dirty="0"/>
              <a:t>Kubernetes</a:t>
            </a:r>
            <a:r>
              <a:rPr lang="en-US" sz="2800" dirty="0"/>
              <a:t> comes from the Greek word </a:t>
            </a:r>
            <a:r>
              <a:rPr lang="el-GR" sz="2800" b="1" dirty="0"/>
              <a:t>κυβερνήτης:</a:t>
            </a:r>
            <a:r>
              <a:rPr lang="el-GR" sz="2800" dirty="0"/>
              <a:t>, </a:t>
            </a:r>
            <a:r>
              <a:rPr lang="en-US" sz="2800" dirty="0"/>
              <a:t>which means </a:t>
            </a:r>
            <a:r>
              <a:rPr lang="en-US" sz="2800" i="1" dirty="0"/>
              <a:t>helmsman</a:t>
            </a:r>
            <a:r>
              <a:rPr lang="en-US" sz="2800" dirty="0"/>
              <a:t> or </a:t>
            </a:r>
            <a:r>
              <a:rPr lang="en-US" sz="2800" i="1" dirty="0"/>
              <a:t>ship pilot</a:t>
            </a:r>
            <a:r>
              <a:rPr lang="en-US" sz="2800" dirty="0"/>
              <a:t>, </a:t>
            </a:r>
            <a:r>
              <a:rPr lang="en-US" sz="2800" dirty="0" err="1"/>
              <a:t>ie</a:t>
            </a:r>
            <a:r>
              <a:rPr lang="en-US" sz="2800" dirty="0"/>
              <a:t>: the </a:t>
            </a:r>
            <a:r>
              <a:rPr lang="en-US" sz="2800" dirty="0" err="1"/>
              <a:t>captainer</a:t>
            </a:r>
            <a:r>
              <a:rPr lang="en-US" sz="2800" dirty="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dirty="0">
                <a:solidFill>
                  <a:srgbClr val="313131"/>
                </a:solidFill>
                <a:latin typeface="Open Sans"/>
              </a:rPr>
              <a:t>"Kubernetes is an open-source system for automating deployment, scaling, and management of containerized applications."</a:t>
            </a:r>
            <a:endParaRPr lang="en-US" sz="3600" dirty="0"/>
          </a:p>
        </p:txBody>
      </p:sp>
    </p:spTree>
    <p:extLst>
      <p:ext uri="{BB962C8B-B14F-4D97-AF65-F5344CB8AC3E}">
        <p14:creationId xmlns:p14="http://schemas.microsoft.com/office/powerpoint/2010/main" val="63896837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dirty="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dirty="0">
                <a:solidFill>
                  <a:srgbClr val="313131"/>
                </a:solidFill>
                <a:latin typeface="Open Sans"/>
              </a:rPr>
              <a:t>AKS reduces the complexity and operational overhead of managing Kubernetes by offloading much of that responsibility to Azure. </a:t>
            </a:r>
          </a:p>
          <a:p>
            <a:endParaRPr lang="en-US" sz="3600" i="1" dirty="0">
              <a:solidFill>
                <a:srgbClr val="313131"/>
              </a:solidFill>
              <a:latin typeface="Open Sans"/>
            </a:endParaRPr>
          </a:p>
          <a:p>
            <a:r>
              <a:rPr lang="en-US" sz="3600" i="1" dirty="0">
                <a:solidFill>
                  <a:srgbClr val="313131"/>
                </a:solidFill>
                <a:latin typeface="Open Sans"/>
              </a:rPr>
              <a:t>You only pay for the agent nodes within your clusters, not for the master nodes</a:t>
            </a:r>
            <a:endParaRPr lang="en-US" sz="3600" dirty="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dirty="0">
                <a:solidFill>
                  <a:schemeClr val="accent5"/>
                </a:solidFill>
              </a:rPr>
              <a:t>Cluster</a:t>
            </a:r>
            <a:endParaRPr lang="en-US" sz="2000" dirty="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dirty="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dirty="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dirty="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dirty="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dirty="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dirty="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dirty="0">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dirty="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dirty="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dirty="0"/>
              <a:t>Simple Node.js application</a:t>
            </a:r>
          </a:p>
          <a:p>
            <a:r>
              <a:rPr lang="en-US" sz="3200" b="1" dirty="0"/>
              <a:t>Two components:</a:t>
            </a:r>
          </a:p>
          <a:p>
            <a:pPr lvl="1"/>
            <a:r>
              <a:rPr lang="en-US" sz="3000" b="1" dirty="0"/>
              <a:t>content-Web</a:t>
            </a:r>
          </a:p>
          <a:p>
            <a:pPr lvl="2"/>
            <a:r>
              <a:rPr lang="en-US" sz="2800" b="1" dirty="0"/>
              <a:t>Web site with 4 pages (home, sessions, speakers, and stats)</a:t>
            </a:r>
          </a:p>
          <a:p>
            <a:pPr lvl="2"/>
            <a:r>
              <a:rPr lang="en-US" sz="2800" b="1" dirty="0"/>
              <a:t>Each page hits a backend API to retrieve its content from a JSON </a:t>
            </a:r>
            <a:r>
              <a:rPr lang="en-US" sz="2800" b="1" dirty="0" err="1"/>
              <a:t>datasource</a:t>
            </a:r>
            <a:endParaRPr lang="en-US" sz="2800" b="1" dirty="0"/>
          </a:p>
          <a:p>
            <a:pPr lvl="1"/>
            <a:r>
              <a:rPr lang="en-US" sz="3000" b="1" dirty="0"/>
              <a:t>content-API</a:t>
            </a:r>
          </a:p>
          <a:p>
            <a:pPr lvl="2"/>
            <a:r>
              <a:rPr lang="en-US" sz="2800" b="1" dirty="0"/>
              <a:t>3 functions that return pre-canned JSON data</a:t>
            </a:r>
          </a:p>
          <a:p>
            <a:r>
              <a:rPr lang="en-US" sz="3200" b="1" dirty="0"/>
              <a:t>In more complex demo, data is stored/retrieved from MongoDB/</a:t>
            </a:r>
            <a:r>
              <a:rPr lang="en-US" sz="3200" b="1" dirty="0" err="1"/>
              <a:t>CosmosDB</a:t>
            </a:r>
            <a:r>
              <a:rPr lang="en-US" sz="3200" b="1" dirty="0"/>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4219580"/>
          </a:xfrm>
        </p:spPr>
        <p:txBody>
          <a:bodyPr/>
          <a:lstStyle/>
          <a:p>
            <a:r>
              <a:rPr lang="en-US" sz="3200" b="1" dirty="0"/>
              <a:t>Install the recommended tool-set:</a:t>
            </a:r>
          </a:p>
          <a:p>
            <a:pPr lvl="1"/>
            <a:r>
              <a:rPr lang="en-US" sz="3000" b="1" dirty="0"/>
              <a:t>Windows Subsystem for Linux</a:t>
            </a:r>
          </a:p>
          <a:p>
            <a:pPr lvl="1"/>
            <a:r>
              <a:rPr lang="en-US" sz="3000" b="1" dirty="0"/>
              <a:t>Azure CLI</a:t>
            </a:r>
          </a:p>
          <a:p>
            <a:pPr lvl="1"/>
            <a:r>
              <a:rPr lang="en-US" sz="3000" b="1" dirty="0"/>
              <a:t>Visual Studio Code</a:t>
            </a:r>
          </a:p>
          <a:p>
            <a:r>
              <a:rPr lang="en-US" sz="3200" b="1" dirty="0"/>
              <a:t>Get “</a:t>
            </a:r>
            <a:r>
              <a:rPr lang="en-US" sz="3200" b="1" dirty="0" err="1"/>
              <a:t>kubectl</a:t>
            </a:r>
            <a:r>
              <a:rPr lang="en-US" sz="3200" b="1" dirty="0"/>
              <a:t>” installed</a:t>
            </a:r>
          </a:p>
          <a:p>
            <a:r>
              <a:rPr lang="en-US" sz="3200" b="1" dirty="0"/>
              <a:t>Create a new, multi-node AKS cluster</a:t>
            </a:r>
          </a:p>
          <a:p>
            <a:r>
              <a:rPr lang="en-US" sz="3200" b="1" dirty="0"/>
              <a:t>Use </a:t>
            </a:r>
            <a:r>
              <a:rPr lang="en-US" sz="3200" b="1" dirty="0" err="1"/>
              <a:t>kubectl</a:t>
            </a:r>
            <a:r>
              <a:rPr lang="en-US" sz="3200" b="1" dirty="0"/>
              <a:t> to prove that the cluster is a multi-node cluster and is working</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dirty="0"/>
              <a:t>Kubernetes Fundamentals</a:t>
            </a:r>
            <a:br>
              <a:rPr lang="en-US" dirty="0"/>
            </a:br>
            <a:r>
              <a:rPr lang="en-US" sz="4000" dirty="0">
                <a:solidFill>
                  <a:schemeClr val="accent4"/>
                </a:solidFill>
                <a:latin typeface="Segoe UI Light" panose="020B0502040204020203" pitchFamily="34" charset="0"/>
                <a:cs typeface="Segoe UI Light" panose="020B0502040204020203" pitchFamily="34" charset="0"/>
              </a:rPr>
              <a:t>Pods, Deployments, &amp; Services, Oh my!</a:t>
            </a:r>
            <a:endParaRPr lang="en-US" dirty="0">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rPr>
              <a:t>Kube</a:t>
            </a:r>
            <a:r>
              <a:rPr lang="en-US" sz="2000" dirty="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err="1">
                <a:gradFill>
                  <a:gsLst>
                    <a:gs pos="0">
                      <a:srgbClr val="FFFFFF"/>
                    </a:gs>
                    <a:gs pos="100000">
                      <a:srgbClr val="FFFFFF"/>
                    </a:gs>
                  </a:gsLst>
                  <a:lin ang="5400000" scaled="0"/>
                </a:gradFill>
              </a:rPr>
              <a:t>Kube</a:t>
            </a:r>
            <a:r>
              <a:rPr lang="en-US" sz="2000" dirty="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rgbClr val="505050"/>
                </a:solidFill>
                <a:latin typeface="Segoe UI"/>
              </a:rPr>
              <a:t>App C</a:t>
            </a: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2000" kern="0" dirty="0">
                <a:solidFill>
                  <a:srgbClr val="505050"/>
                </a:solidFill>
                <a:latin typeface="Segoe UI"/>
              </a:rPr>
              <a:t>App B</a:t>
            </a: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Container</a:t>
            </a:r>
          </a:p>
          <a:p>
            <a:pPr marL="0" marR="0" lvl="0" indent="0" algn="ctr" defTabSz="932472" rtl="0" eaLnBrk="1" fontAlgn="base" latinLnBrk="0" hangingPunct="1">
              <a:lnSpc>
                <a:spcPct val="100000"/>
              </a:lnSpc>
              <a:spcBef>
                <a:spcPct val="0"/>
              </a:spcBef>
              <a:spcAft>
                <a:spcPct val="0"/>
              </a:spcAft>
              <a:buClrTx/>
              <a:buSzTx/>
              <a:buFontTx/>
              <a:buNone/>
              <a:tabLst/>
              <a:defRPr/>
            </a:pPr>
            <a:endParaRPr lang="en-US" sz="2000" kern="0" dirty="0">
              <a:solidFill>
                <a:srgbClr val="505050"/>
              </a:soli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soli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505050"/>
                </a:solidFill>
                <a:effectLst/>
                <a:uLnTx/>
                <a:uFillTx/>
                <a:latin typeface="Segoe UI"/>
                <a:ea typeface="+mn-ea"/>
                <a:cs typeface="+mn-cs"/>
              </a:rPr>
              <a:t>App A</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rPr>
              <a:t>Introducing…. Pods!</a:t>
            </a:r>
            <a:endParaRPr kumimoji="0" lang="en-US" sz="4400" b="0" i="0" u="none" strike="noStrike" kern="1200" cap="none" spc="0" normalizeH="0" baseline="0" noProof="0" dirty="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6601082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 Node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8" name="Picture 87">
            <a:extLst>
              <a:ext uri="{FF2B5EF4-FFF2-40B4-BE49-F238E27FC236}">
                <a16:creationId xmlns:a16="http://schemas.microsoft.com/office/drawing/2014/main" id="{E3978206-9BAE-4146-9474-93E294E3C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0" y="1748395"/>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sp>
        <p:nvSpPr>
          <p:cNvPr id="4" name="Rectangle 3">
            <a:extLst>
              <a:ext uri="{FF2B5EF4-FFF2-40B4-BE49-F238E27FC236}">
                <a16:creationId xmlns:a16="http://schemas.microsoft.com/office/drawing/2014/main" id="{991A058A-165A-4A24-8EE2-060308D125F7}"/>
              </a:ext>
            </a:extLst>
          </p:cNvPr>
          <p:cNvSpPr/>
          <p:nvPr/>
        </p:nvSpPr>
        <p:spPr bwMode="auto">
          <a:xfrm>
            <a:off x="4609650" y="4012937"/>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A</a:t>
            </a:r>
          </a:p>
        </p:txBody>
      </p:sp>
      <p:sp>
        <p:nvSpPr>
          <p:cNvPr id="28" name="Rectangle 27">
            <a:extLst>
              <a:ext uri="{FF2B5EF4-FFF2-40B4-BE49-F238E27FC236}">
                <a16:creationId xmlns:a16="http://schemas.microsoft.com/office/drawing/2014/main" id="{FC98B778-AB69-4880-81B7-EBA295B9AC0F}"/>
              </a:ext>
            </a:extLst>
          </p:cNvPr>
          <p:cNvSpPr/>
          <p:nvPr/>
        </p:nvSpPr>
        <p:spPr bwMode="auto">
          <a:xfrm>
            <a:off x="5720108"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B</a:t>
            </a:r>
          </a:p>
        </p:txBody>
      </p:sp>
      <p:sp>
        <p:nvSpPr>
          <p:cNvPr id="29" name="Rectangle 28">
            <a:extLst>
              <a:ext uri="{FF2B5EF4-FFF2-40B4-BE49-F238E27FC236}">
                <a16:creationId xmlns:a16="http://schemas.microsoft.com/office/drawing/2014/main" id="{2A172BDC-FD39-45D1-81A6-DC001C699F07}"/>
              </a:ext>
            </a:extLst>
          </p:cNvPr>
          <p:cNvSpPr/>
          <p:nvPr/>
        </p:nvSpPr>
        <p:spPr bwMode="auto">
          <a:xfrm>
            <a:off x="6840384"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Pod</a:t>
            </a:r>
          </a:p>
          <a:p>
            <a:pPr algn="ctr" defTabSz="932472" fontAlgn="base">
              <a:spcBef>
                <a:spcPct val="0"/>
              </a:spcBef>
              <a:spcAft>
                <a:spcPct val="0"/>
              </a:spcAft>
            </a:pPr>
            <a:r>
              <a:rPr lang="en-US" sz="2000" dirty="0">
                <a:gradFill>
                  <a:gsLst>
                    <a:gs pos="0">
                      <a:srgbClr val="FFFFFF"/>
                    </a:gs>
                    <a:gs pos="100000">
                      <a:srgbClr val="FFFFFF"/>
                    </a:gs>
                  </a:gsLst>
                  <a:lin ang="5400000" scaled="0"/>
                </a:gradFill>
              </a:rPr>
              <a:t>App C</a:t>
            </a:r>
          </a:p>
        </p:txBody>
      </p:sp>
    </p:spTree>
    <p:extLst>
      <p:ext uri="{BB962C8B-B14F-4D97-AF65-F5344CB8AC3E}">
        <p14:creationId xmlns:p14="http://schemas.microsoft.com/office/powerpoint/2010/main" val="11043534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dirty="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dirty="0"/>
              <a:t>Index.html</a:t>
            </a:r>
          </a:p>
          <a:p>
            <a:r>
              <a:rPr lang="en-US" dirty="0"/>
              <a:t>Sessions.html</a:t>
            </a:r>
          </a:p>
          <a:p>
            <a:r>
              <a:rPr lang="en-US" dirty="0"/>
              <a:t>Speakers.html</a:t>
            </a:r>
          </a:p>
          <a:p>
            <a:r>
              <a:rPr lang="en-US" dirty="0"/>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dirty="0"/>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 Node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dirty="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8" name="Picture 87">
            <a:extLst>
              <a:ext uri="{FF2B5EF4-FFF2-40B4-BE49-F238E27FC236}">
                <a16:creationId xmlns:a16="http://schemas.microsoft.com/office/drawing/2014/main" id="{E3978206-9BAE-4146-9474-93E294E3C0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0" y="1748395"/>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sp>
        <p:nvSpPr>
          <p:cNvPr id="4" name="Rectangle 3">
            <a:extLst>
              <a:ext uri="{FF2B5EF4-FFF2-40B4-BE49-F238E27FC236}">
                <a16:creationId xmlns:a16="http://schemas.microsoft.com/office/drawing/2014/main" id="{991A058A-165A-4A24-8EE2-060308D125F7}"/>
              </a:ext>
            </a:extLst>
          </p:cNvPr>
          <p:cNvSpPr/>
          <p:nvPr/>
        </p:nvSpPr>
        <p:spPr bwMode="auto">
          <a:xfrm>
            <a:off x="4609650" y="4012937"/>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28" name="Rectangle 27">
            <a:extLst>
              <a:ext uri="{FF2B5EF4-FFF2-40B4-BE49-F238E27FC236}">
                <a16:creationId xmlns:a16="http://schemas.microsoft.com/office/drawing/2014/main" id="{FC98B778-AB69-4880-81B7-EBA295B9AC0F}"/>
              </a:ext>
            </a:extLst>
          </p:cNvPr>
          <p:cNvSpPr/>
          <p:nvPr/>
        </p:nvSpPr>
        <p:spPr bwMode="auto">
          <a:xfrm>
            <a:off x="5720108"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29" name="Rectangle 28">
            <a:extLst>
              <a:ext uri="{FF2B5EF4-FFF2-40B4-BE49-F238E27FC236}">
                <a16:creationId xmlns:a16="http://schemas.microsoft.com/office/drawing/2014/main" id="{2A172BDC-FD39-45D1-81A6-DC001C699F07}"/>
              </a:ext>
            </a:extLst>
          </p:cNvPr>
          <p:cNvSpPr/>
          <p:nvPr/>
        </p:nvSpPr>
        <p:spPr bwMode="auto">
          <a:xfrm>
            <a:off x="6840384" y="4010991"/>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0" name="Rectangle 29">
            <a:extLst>
              <a:ext uri="{FF2B5EF4-FFF2-40B4-BE49-F238E27FC236}">
                <a16:creationId xmlns:a16="http://schemas.microsoft.com/office/drawing/2014/main" id="{633E0D7C-E4B0-499A-9F73-BFCF9913E7C8}"/>
              </a:ext>
            </a:extLst>
          </p:cNvPr>
          <p:cNvSpPr/>
          <p:nvPr/>
        </p:nvSpPr>
        <p:spPr bwMode="auto">
          <a:xfrm>
            <a:off x="8375790" y="280596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32" name="Rectangle 31">
            <a:extLst>
              <a:ext uri="{FF2B5EF4-FFF2-40B4-BE49-F238E27FC236}">
                <a16:creationId xmlns:a16="http://schemas.microsoft.com/office/drawing/2014/main" id="{C1770C83-C09C-4562-883D-B48D9ED7074A}"/>
              </a:ext>
            </a:extLst>
          </p:cNvPr>
          <p:cNvSpPr/>
          <p:nvPr/>
        </p:nvSpPr>
        <p:spPr bwMode="auto">
          <a:xfrm>
            <a:off x="9095089" y="2805965"/>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33" name="Rectangle 32">
            <a:extLst>
              <a:ext uri="{FF2B5EF4-FFF2-40B4-BE49-F238E27FC236}">
                <a16:creationId xmlns:a16="http://schemas.microsoft.com/office/drawing/2014/main" id="{B0844AC1-4D3B-4222-96AD-FA56565E0473}"/>
              </a:ext>
            </a:extLst>
          </p:cNvPr>
          <p:cNvSpPr/>
          <p:nvPr/>
        </p:nvSpPr>
        <p:spPr bwMode="auto">
          <a:xfrm>
            <a:off x="8444985" y="505714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4" name="Rectangle 33">
            <a:extLst>
              <a:ext uri="{FF2B5EF4-FFF2-40B4-BE49-F238E27FC236}">
                <a16:creationId xmlns:a16="http://schemas.microsoft.com/office/drawing/2014/main" id="{04104753-E66F-469D-87E7-396B862E3E79}"/>
              </a:ext>
            </a:extLst>
          </p:cNvPr>
          <p:cNvSpPr/>
          <p:nvPr/>
        </p:nvSpPr>
        <p:spPr bwMode="auto">
          <a:xfrm>
            <a:off x="10093362" y="5082803"/>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35" name="Rectangle 34">
            <a:extLst>
              <a:ext uri="{FF2B5EF4-FFF2-40B4-BE49-F238E27FC236}">
                <a16:creationId xmlns:a16="http://schemas.microsoft.com/office/drawing/2014/main" id="{ABC02219-189E-4ABA-BE28-1C037A283D94}"/>
              </a:ext>
            </a:extLst>
          </p:cNvPr>
          <p:cNvSpPr/>
          <p:nvPr/>
        </p:nvSpPr>
        <p:spPr bwMode="auto">
          <a:xfrm>
            <a:off x="10810306" y="282352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21918749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dirty="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dirty="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353535"/>
                </a:solidFill>
                <a:latin typeface="Segoe UI Semilight"/>
              </a:rPr>
              <a:t>rating</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endParaRPr lang="en-US" sz="2000" dirty="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endParaRPr lang="en-US" sz="2000" dirty="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a:t>
              </a:r>
              <a:r>
                <a:rPr lang="en-US" sz="2000" dirty="0">
                  <a:solidFill>
                    <a:srgbClr val="353535"/>
                  </a:solidFill>
                  <a:latin typeface="Segoe UI Semilight"/>
                </a:rPr>
                <a:t>ratings</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solidFill>
                    <a:srgbClr val="353535"/>
                  </a:solidFill>
                  <a:latin typeface="Segoe UI Semilight"/>
                </a:rPr>
                <a:t>rating</a:t>
              </a: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app=</a:t>
              </a:r>
              <a:r>
                <a:rPr lang="en-US" sz="2000" dirty="0">
                  <a:solidFill>
                    <a:srgbClr val="353535"/>
                  </a:solidFill>
                  <a:latin typeface="Segoe UI Semilight"/>
                </a:rPr>
                <a:t>rating</a:t>
              </a: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dirty="0">
                <a:solidFill>
                  <a:schemeClr val="tx1">
                    <a:lumMod val="50000"/>
                  </a:schemeClr>
                </a:solidFill>
              </a:rPr>
              <a:t>Service</a:t>
            </a:r>
          </a:p>
          <a:p>
            <a:pPr algn="ctr" defTabSz="932472" fontAlgn="base">
              <a:spcBef>
                <a:spcPct val="0"/>
              </a:spcBef>
              <a:spcAft>
                <a:spcPct val="0"/>
              </a:spcAft>
            </a:pPr>
            <a:r>
              <a:rPr lang="en-US" sz="1600" dirty="0">
                <a:solidFill>
                  <a:schemeClr val="tx1">
                    <a:lumMod val="50000"/>
                  </a:schemeClr>
                </a:solidFill>
              </a:rPr>
              <a:t>ratings-web</a:t>
            </a:r>
          </a:p>
          <a:p>
            <a:pPr algn="ctr" defTabSz="932472" fontAlgn="base">
              <a:spcBef>
                <a:spcPct val="0"/>
              </a:spcBef>
              <a:spcAft>
                <a:spcPct val="0"/>
              </a:spcAft>
            </a:pPr>
            <a:r>
              <a:rPr lang="en-US" sz="1600" dirty="0">
                <a:solidFill>
                  <a:schemeClr val="tx1">
                    <a:lumMod val="50000"/>
                  </a:schemeClr>
                </a:solidFill>
              </a:rPr>
              <a:t>IP Address</a:t>
            </a:r>
            <a:endParaRPr lang="en-US" sz="2000" dirty="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dirty="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dirty="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dirty="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34" y="1668862"/>
            <a:ext cx="4267200" cy="4933950"/>
          </a:xfrm>
          <a:prstGeom prst="rect">
            <a:avLst/>
          </a:prstGeom>
        </p:spPr>
      </p:pic>
      <p:pic>
        <p:nvPicPr>
          <p:cNvPr id="10" name="Picture 9">
            <a:extLst>
              <a:ext uri="{FF2B5EF4-FFF2-40B4-BE49-F238E27FC236}">
                <a16:creationId xmlns:a16="http://schemas.microsoft.com/office/drawing/2014/main" id="{59586417-8595-47B9-ABFA-9B95BBFFB3B5}"/>
              </a:ext>
            </a:extLst>
          </p:cNvPr>
          <p:cNvPicPr>
            <a:picLocks noChangeAspect="1"/>
          </p:cNvPicPr>
          <p:nvPr/>
        </p:nvPicPr>
        <p:blipFill>
          <a:blip r:embed="rId4"/>
          <a:stretch>
            <a:fillRect/>
          </a:stretch>
        </p:blipFill>
        <p:spPr>
          <a:xfrm>
            <a:off x="406206" y="2081213"/>
            <a:ext cx="6717700" cy="4109248"/>
          </a:xfrm>
          <a:prstGeom prst="rect">
            <a:avLst/>
          </a:prstGeom>
        </p:spPr>
      </p:pic>
      <p:sp>
        <p:nvSpPr>
          <p:cNvPr id="14" name="TextBox 13">
            <a:extLst>
              <a:ext uri="{FF2B5EF4-FFF2-40B4-BE49-F238E27FC236}">
                <a16:creationId xmlns:a16="http://schemas.microsoft.com/office/drawing/2014/main" id="{89403B06-1AB6-4395-AE64-8060475EB6D7}"/>
              </a:ext>
            </a:extLst>
          </p:cNvPr>
          <p:cNvSpPr txBox="1"/>
          <p:nvPr/>
        </p:nvSpPr>
        <p:spPr>
          <a:xfrm>
            <a:off x="1375274" y="1453349"/>
            <a:ext cx="47795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Manual via Kubernetes Portal</a:t>
            </a:r>
          </a:p>
        </p:txBody>
      </p:sp>
      <p:sp>
        <p:nvSpPr>
          <p:cNvPr id="15" name="TextBox 14">
            <a:extLst>
              <a:ext uri="{FF2B5EF4-FFF2-40B4-BE49-F238E27FC236}">
                <a16:creationId xmlns:a16="http://schemas.microsoft.com/office/drawing/2014/main" id="{314BDBED-F4AB-4DD5-9408-FB3FC7E681B8}"/>
              </a:ext>
            </a:extLst>
          </p:cNvPr>
          <p:cNvSpPr txBox="1"/>
          <p:nvPr/>
        </p:nvSpPr>
        <p:spPr>
          <a:xfrm>
            <a:off x="7346988"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dirty="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dirty="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Introducing Kubernetes</a:t>
            </a:r>
            <a:br>
              <a:rPr lang="en-US" dirty="0"/>
            </a:br>
            <a:r>
              <a:rPr lang="en-US" dirty="0"/>
              <a:t>	</a:t>
            </a:r>
            <a:r>
              <a:rPr lang="en-US" sz="4800" dirty="0">
                <a:solidFill>
                  <a:schemeClr val="accent4"/>
                </a:solidFill>
              </a:rPr>
              <a:t>What’s all the hype?!</a:t>
            </a:r>
            <a:endParaRPr lang="en-US" dirty="0">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046404"/>
          </a:xfrm>
        </p:spPr>
        <p:txBody>
          <a:bodyPr/>
          <a:lstStyle/>
          <a:p>
            <a:pPr lvl="0"/>
            <a:r>
              <a:rPr lang="en-US" b="1" dirty="0"/>
              <a:t>Deploy the Fab Medical API service through the Kubernetes portal.</a:t>
            </a:r>
          </a:p>
          <a:p>
            <a:pPr lvl="0"/>
            <a:r>
              <a:rPr lang="en-US" b="1" dirty="0"/>
              <a:t>Test the API app from a local shell in the pod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Your </a:t>
            </a:r>
            <a:r>
              <a:rPr lang="en-US" sz="3200">
                <a:solidFill>
                  <a:schemeClr val="accent4"/>
                </a:solidFill>
                <a:latin typeface="Segoe UI Light" panose="020B0502040204020203" pitchFamily="34" charset="0"/>
                <a:cs typeface="Segoe UI Light" panose="020B0502040204020203" pitchFamily="34" charset="0"/>
              </a:rPr>
              <a:t>First</a:t>
            </a:r>
            <a:r>
              <a:rPr lang="en-US" sz="3200" dirty="0">
                <a:solidFill>
                  <a:schemeClr val="accent4"/>
                </a:solidFill>
                <a:latin typeface="Segoe UI Light" panose="020B0502040204020203" pitchFamily="34" charset="0"/>
                <a:cs typeface="Segoe UI Light" panose="020B0502040204020203" pitchFamily="34" charset="0"/>
              </a:rPr>
              <a:t> </a:t>
            </a:r>
            <a:r>
              <a:rPr lang="en-US" sz="3200">
                <a:solidFill>
                  <a:schemeClr val="accent4"/>
                </a:solidFill>
                <a:latin typeface="Segoe UI Light" panose="020B0502040204020203" pitchFamily="34" charset="0"/>
                <a:cs typeface="Segoe UI Light" panose="020B0502040204020203" pitchFamily="34" charset="0"/>
              </a:rPr>
              <a:t>Deployment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0378583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637552" cy="1793104"/>
          </a:xfrm>
        </p:spPr>
        <p:txBody>
          <a:bodyPr/>
          <a:lstStyle/>
          <a:p>
            <a:r>
              <a:rPr lang="en-US" dirty="0"/>
              <a:t>Kubernetes Fundamentals (continued)</a:t>
            </a:r>
            <a:br>
              <a:rPr lang="en-US" dirty="0"/>
            </a:br>
            <a:r>
              <a:rPr lang="en-US" dirty="0"/>
              <a:t>	</a:t>
            </a:r>
            <a:r>
              <a:rPr lang="en-US" sz="4800" dirty="0">
                <a:solidFill>
                  <a:schemeClr val="accent4"/>
                </a:solidFill>
              </a:rPr>
              <a:t>Services &amp; Networking</a:t>
            </a:r>
            <a:endParaRPr lang="en-US" dirty="0">
              <a:solidFill>
                <a:schemeClr val="accent4"/>
              </a:solidFill>
            </a:endParaRPr>
          </a:p>
        </p:txBody>
      </p:sp>
    </p:spTree>
    <p:extLst>
      <p:ext uri="{BB962C8B-B14F-4D97-AF65-F5344CB8AC3E}">
        <p14:creationId xmlns:p14="http://schemas.microsoft.com/office/powerpoint/2010/main" val="181721143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73B94-AC93-4A44-992A-0FF80C2B5C2A}"/>
              </a:ext>
            </a:extLst>
          </p:cNvPr>
          <p:cNvSpPr>
            <a:spLocks noGrp="1"/>
          </p:cNvSpPr>
          <p:nvPr>
            <p:ph type="body" sz="quarter" idx="10"/>
          </p:nvPr>
        </p:nvSpPr>
        <p:spPr>
          <a:xfrm>
            <a:off x="269240" y="1333558"/>
            <a:ext cx="11653523" cy="1918951"/>
          </a:xfrm>
        </p:spPr>
        <p:txBody>
          <a:bodyPr/>
          <a:lstStyle/>
          <a:p>
            <a:pPr fontAlgn="ctr"/>
            <a:r>
              <a:rPr lang="en-US" dirty="0"/>
              <a:t>Dive deeper into networking?</a:t>
            </a:r>
          </a:p>
          <a:p>
            <a:pPr fontAlgn="ctr"/>
            <a:r>
              <a:rPr lang="en-US" dirty="0"/>
              <a:t>Explain service endpoints (external vs internal endpoints)?</a:t>
            </a:r>
          </a:p>
          <a:p>
            <a:pPr fontAlgn="ctr"/>
            <a:r>
              <a:rPr lang="en-US" dirty="0"/>
              <a:t>SLIDE: Show images of how traffic is routed inbound for Cluster IP, Load Balancer, or Internal</a:t>
            </a:r>
          </a:p>
        </p:txBody>
      </p:sp>
      <p:sp>
        <p:nvSpPr>
          <p:cNvPr id="3" name="Title 2">
            <a:extLst>
              <a:ext uri="{FF2B5EF4-FFF2-40B4-BE49-F238E27FC236}">
                <a16:creationId xmlns:a16="http://schemas.microsoft.com/office/drawing/2014/main" id="{B68E2FEF-A0C7-41D0-BB70-9DBD133C42D2}"/>
              </a:ext>
            </a:extLst>
          </p:cNvPr>
          <p:cNvSpPr>
            <a:spLocks noGrp="1"/>
          </p:cNvSpPr>
          <p:nvPr>
            <p:ph type="title"/>
          </p:nvPr>
        </p:nvSpPr>
        <p:spPr/>
        <p:txBody>
          <a:bodyPr/>
          <a:lstStyle/>
          <a:p>
            <a:r>
              <a:rPr lang="en-US" dirty="0"/>
              <a:t>Deeper into it….</a:t>
            </a:r>
          </a:p>
        </p:txBody>
      </p:sp>
    </p:spTree>
    <p:extLst>
      <p:ext uri="{BB962C8B-B14F-4D97-AF65-F5344CB8AC3E}">
        <p14:creationId xmlns:p14="http://schemas.microsoft.com/office/powerpoint/2010/main" val="1133267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189495"/>
            <a:ext cx="7476561" cy="4801915"/>
          </a:xfrm>
        </p:spPr>
        <p:txBody>
          <a:bodyPr vert="horz" wrap="square" lIns="143428" tIns="89642" rIns="143428" bIns="89642" rtlCol="0" anchor="t">
            <a:spAutoFit/>
          </a:bodyPr>
          <a:lstStyle/>
          <a:p>
            <a:r>
              <a:rPr lang="en-US" sz="2353" dirty="0">
                <a:solidFill>
                  <a:schemeClr val="tx1"/>
                </a:solidFill>
                <a:latin typeface="Segoe UI Light"/>
                <a:cs typeface="Segoe UI Light"/>
              </a:rPr>
              <a:t>Kubernetes Networking model introduces 3 methods of communications:</a:t>
            </a:r>
          </a:p>
          <a:p>
            <a:pPr marL="280121" indent="-280121">
              <a:buChar char="•"/>
            </a:pPr>
            <a:r>
              <a:rPr lang="en-US" sz="2353" dirty="0">
                <a:solidFill>
                  <a:schemeClr val="tx1"/>
                </a:solidFill>
                <a:latin typeface="Segoe UI Light"/>
                <a:cs typeface="Segoe UI Light"/>
              </a:rPr>
              <a:t>Pod-to-Pod communication directly by IP address. Kubernetes has a Pod-IP wide metric simplifying communication.</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Pod-to-Service Communication – Client traffic is directed to service virtual IP by </a:t>
            </a:r>
            <a:r>
              <a:rPr lang="en-US" sz="2353" dirty="0" err="1">
                <a:solidFill>
                  <a:schemeClr val="tx1"/>
                </a:solidFill>
                <a:latin typeface="Segoe UI Light"/>
                <a:cs typeface="Segoe UI Light"/>
              </a:rPr>
              <a:t>iptables</a:t>
            </a:r>
            <a:r>
              <a:rPr lang="en-US" sz="2353" dirty="0">
                <a:solidFill>
                  <a:schemeClr val="tx1"/>
                </a:solidFill>
                <a:latin typeface="Segoe UI Light"/>
                <a:cs typeface="Segoe UI Light"/>
              </a:rPr>
              <a:t> rules that are modified by the </a:t>
            </a:r>
            <a:r>
              <a:rPr lang="en-US" sz="2353" dirty="0" err="1">
                <a:solidFill>
                  <a:schemeClr val="tx1"/>
                </a:solidFill>
                <a:latin typeface="Segoe UI Light"/>
                <a:cs typeface="Segoe UI Light"/>
              </a:rPr>
              <a:t>kub</a:t>
            </a:r>
            <a:r>
              <a:rPr lang="en-US" sz="2353" dirty="0">
                <a:solidFill>
                  <a:schemeClr val="tx1"/>
                </a:solidFill>
                <a:latin typeface="Segoe UI Light"/>
                <a:cs typeface="Segoe UI Light"/>
              </a:rPr>
              <a:t>-proxy process (running on all hosts) and directed to the correct Pod.</a:t>
            </a:r>
            <a:endParaRPr lang="en-US" sz="2353" b="1" dirty="0">
              <a:solidFill>
                <a:schemeClr val="tx1"/>
              </a:solidFill>
              <a:latin typeface="Segoe UI Light"/>
              <a:cs typeface="Segoe UI Light"/>
            </a:endParaRPr>
          </a:p>
          <a:p>
            <a:pPr marL="280121" indent="-280121">
              <a:buChar char="•"/>
            </a:pPr>
            <a:r>
              <a:rPr lang="en-US" sz="2353" dirty="0">
                <a:solidFill>
                  <a:schemeClr val="tx1"/>
                </a:solidFill>
                <a:latin typeface="Segoe UI Light"/>
                <a:cs typeface="Segoe UI Light"/>
              </a:rPr>
              <a:t>External-to-Internal Communication – external access is captured by an external load balancer which targets nodes in a cluster. The Pod-to-Service flow stays the same.</a:t>
            </a:r>
            <a:endParaRPr lang="en-US" sz="2353" b="1" dirty="0">
              <a:cs typeface="Segoe UI Light"/>
            </a:endParaRPr>
          </a:p>
        </p:txBody>
      </p:sp>
      <p:pic>
        <p:nvPicPr>
          <p:cNvPr id="4" name="Picture 4" descr="services-iptables-overview.png"/>
          <p:cNvPicPr>
            <a:picLocks noChangeAspect="1"/>
          </p:cNvPicPr>
          <p:nvPr/>
        </p:nvPicPr>
        <p:blipFill>
          <a:blip r:embed="rId3"/>
          <a:stretch>
            <a:fillRect/>
          </a:stretch>
        </p:blipFill>
        <p:spPr>
          <a:xfrm>
            <a:off x="7741478" y="1587906"/>
            <a:ext cx="4291525" cy="3187258"/>
          </a:xfrm>
          <a:prstGeom prst="rect">
            <a:avLst/>
          </a:prstGeom>
        </p:spPr>
      </p:pic>
    </p:spTree>
    <p:extLst>
      <p:ext uri="{BB962C8B-B14F-4D97-AF65-F5344CB8AC3E}">
        <p14:creationId xmlns:p14="http://schemas.microsoft.com/office/powerpoint/2010/main" val="192787970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4294967295"/>
            <p:extLst/>
          </p:nvPr>
        </p:nvSpPr>
        <p:spPr>
          <a:xfrm>
            <a:off x="416813" y="974692"/>
            <a:ext cx="6424730" cy="5670562"/>
          </a:xfrm>
        </p:spPr>
        <p:txBody>
          <a:bodyPr anchor="ctr">
            <a:noAutofit/>
          </a:bodyPr>
          <a:lstStyle/>
          <a:p>
            <a:r>
              <a:rPr lang="en-US" sz="2000" dirty="0"/>
              <a:t>Nodes, Deployments, Pods, Services</a:t>
            </a:r>
          </a:p>
          <a:p>
            <a:r>
              <a:rPr lang="en-US" sz="2000" dirty="0"/>
              <a:t>Services</a:t>
            </a:r>
            <a:endParaRPr lang="en-US" sz="2000" dirty="0">
              <a:cs typeface="Segoe UI Light"/>
            </a:endParaRPr>
          </a:p>
          <a:p>
            <a:pPr lvl="1"/>
            <a:r>
              <a:rPr lang="en-US" sz="1800" dirty="0"/>
              <a:t>Expose the services</a:t>
            </a:r>
            <a:endParaRPr lang="en-US" sz="1800" dirty="0">
              <a:cs typeface="Segoe UI Semilight"/>
            </a:endParaRPr>
          </a:p>
          <a:p>
            <a:pPr lvl="1"/>
            <a:r>
              <a:rPr lang="en-US" sz="1800" dirty="0"/>
              <a:t>Works with platform Load Balancers to get public IPs</a:t>
            </a:r>
            <a:endParaRPr lang="en-US" sz="1800" dirty="0">
              <a:cs typeface="Segoe UI Semilight"/>
            </a:endParaRPr>
          </a:p>
          <a:p>
            <a:pPr lvl="1"/>
            <a:r>
              <a:rPr lang="en-US" sz="1800" dirty="0"/>
              <a:t>Internal load balancing between pods</a:t>
            </a:r>
            <a:endParaRPr lang="en-US" sz="2000" dirty="0"/>
          </a:p>
          <a:p>
            <a:r>
              <a:rPr lang="en-US" sz="2000" dirty="0" err="1"/>
              <a:t>kube-dns</a:t>
            </a:r>
            <a:r>
              <a:rPr lang="en-US" sz="2000" dirty="0">
                <a:cs typeface="Segoe UI Light"/>
              </a:rPr>
              <a:t> (preferred)</a:t>
            </a:r>
            <a:endParaRPr lang="en-US" sz="2000" dirty="0"/>
          </a:p>
          <a:p>
            <a:pPr lvl="1"/>
            <a:r>
              <a:rPr lang="en-US" sz="1800" dirty="0"/>
              <a:t>Name service enabled in Kubernetes (Default in ACS)</a:t>
            </a:r>
            <a:endParaRPr lang="en-US" sz="1800" dirty="0">
              <a:cs typeface="Segoe UI Semilight"/>
            </a:endParaRPr>
          </a:p>
          <a:p>
            <a:r>
              <a:rPr lang="en-US" sz="2000" dirty="0">
                <a:solidFill>
                  <a:srgbClr val="353535"/>
                </a:solidFill>
                <a:latin typeface="Segoe UI Light"/>
                <a:cs typeface="Segoe UI Light"/>
              </a:rPr>
              <a:t>Environment Variables</a:t>
            </a:r>
          </a:p>
          <a:p>
            <a:pPr lvl="1"/>
            <a:r>
              <a:rPr lang="en-US" sz="1800" dirty="0">
                <a:solidFill>
                  <a:srgbClr val="505050"/>
                </a:solidFill>
                <a:cs typeface="Segoe UI Semilight"/>
              </a:rPr>
              <a:t>Every Service is assigned environment variables with information of the service</a:t>
            </a:r>
          </a:p>
          <a:p>
            <a:pPr lvl="1"/>
            <a:r>
              <a:rPr lang="en-US" sz="1800" dirty="0">
                <a:solidFill>
                  <a:srgbClr val="000000"/>
                </a:solidFill>
                <a:cs typeface="Segoe UI Semilight"/>
              </a:rPr>
              <a:t>REDIS_MASTER_SERVICE_HOST=10.0.0.11 REDIS_MASTER_SERVICE_PORT=6379 REDIS_MASTER_PORT=</a:t>
            </a:r>
            <a:r>
              <a:rPr lang="en-US" sz="1800" dirty="0" err="1">
                <a:solidFill>
                  <a:srgbClr val="000000"/>
                </a:solidFill>
                <a:cs typeface="Segoe UI Semilight"/>
              </a:rPr>
              <a:t>tcp</a:t>
            </a:r>
            <a:r>
              <a:rPr lang="en-US" sz="1800" dirty="0">
                <a:solidFill>
                  <a:srgbClr val="000000"/>
                </a:solidFill>
                <a:cs typeface="Segoe UI Semilight"/>
              </a:rPr>
              <a:t>://10.0.0.11:6379 REDIS_MASTER_PORT_6379_TCP=</a:t>
            </a:r>
            <a:r>
              <a:rPr lang="en-US" sz="1800" dirty="0" err="1">
                <a:solidFill>
                  <a:srgbClr val="000000"/>
                </a:solidFill>
                <a:cs typeface="Segoe UI Semilight"/>
              </a:rPr>
              <a:t>tcp</a:t>
            </a:r>
            <a:r>
              <a:rPr lang="en-US" sz="1800" dirty="0">
                <a:solidFill>
                  <a:srgbClr val="000000"/>
                </a:solidFill>
                <a:cs typeface="Segoe UI Semilight"/>
              </a:rPr>
              <a:t>://10.0.0.11:6379 REDIS_MASTER_PORT_6379_TCP_PROTO=</a:t>
            </a:r>
            <a:r>
              <a:rPr lang="en-US" sz="1800" dirty="0" err="1">
                <a:solidFill>
                  <a:srgbClr val="000000"/>
                </a:solidFill>
                <a:cs typeface="Segoe UI Semilight"/>
              </a:rPr>
              <a:t>tcp</a:t>
            </a:r>
            <a:r>
              <a:rPr lang="en-US" sz="1800" dirty="0">
                <a:solidFill>
                  <a:srgbClr val="000000"/>
                </a:solidFill>
                <a:cs typeface="Segoe UI Semilight"/>
              </a:rPr>
              <a:t> REDIS_MASTER_PORT_6379_TCP_PORT=6379 REDIS_MASTER_PORT_6379_TCP_ADDR=10.0.0.11 </a:t>
            </a:r>
            <a:endParaRPr lang="en-US" sz="1800" dirty="0">
              <a:solidFill>
                <a:srgbClr val="505050"/>
              </a:solidFill>
              <a:cs typeface="Segoe UI Semilight"/>
            </a:endParaRPr>
          </a:p>
          <a:p>
            <a:pPr lvl="1"/>
            <a:endParaRPr lang="en-US" sz="1800" dirty="0">
              <a:solidFill>
                <a:srgbClr val="505050"/>
              </a:solidFill>
              <a:cs typeface="Segoe UI Semilight"/>
            </a:endParaRPr>
          </a:p>
        </p:txBody>
      </p:sp>
      <p:pic>
        <p:nvPicPr>
          <p:cNvPr id="8" name="Picture 7" descr="A picture containing: nintendo, text, map&#10;&#10;Description generated with very high confidence"/>
          <p:cNvPicPr>
            <a:picLocks noChangeAspect="1"/>
          </p:cNvPicPr>
          <p:nvPr/>
        </p:nvPicPr>
        <p:blipFill>
          <a:blip r:embed="rId3"/>
          <a:stretch>
            <a:fillRect/>
          </a:stretch>
        </p:blipFill>
        <p:spPr>
          <a:xfrm>
            <a:off x="6962123" y="1438486"/>
            <a:ext cx="4759316" cy="4481364"/>
          </a:xfrm>
          <a:prstGeom prst="rect">
            <a:avLst/>
          </a:prstGeom>
        </p:spPr>
      </p:pic>
      <p:sp>
        <p:nvSpPr>
          <p:cNvPr id="9" name="TextBox 8"/>
          <p:cNvSpPr txBox="1"/>
          <p:nvPr/>
        </p:nvSpPr>
        <p:spPr>
          <a:xfrm>
            <a:off x="6805249" y="6383644"/>
            <a:ext cx="4642618" cy="261610"/>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Source: https://kubernetes.io/docs/tutorials/kubernetes-basics/expose-intro/</a:t>
            </a:r>
          </a:p>
        </p:txBody>
      </p:sp>
      <p:sp>
        <p:nvSpPr>
          <p:cNvPr id="10" name="Title 1"/>
          <p:cNvSpPr>
            <a:spLocks noGrp="1"/>
          </p:cNvSpPr>
          <p:nvPr>
            <p:ph type="title"/>
          </p:nvPr>
        </p:nvSpPr>
        <p:spPr>
          <a:xfrm>
            <a:off x="269239" y="160460"/>
            <a:ext cx="10812916" cy="663155"/>
          </a:xfrm>
        </p:spPr>
        <p:txBody>
          <a:bodyPr>
            <a:noAutofit/>
          </a:bodyPr>
          <a:lstStyle/>
          <a:p>
            <a:pPr defTabSz="914367"/>
            <a:r>
              <a:rPr lang="en-US" sz="4705" spc="-69" dirty="0">
                <a:ln w="3175">
                  <a:noFill/>
                </a:ln>
                <a:solidFill>
                  <a:srgbClr val="0072C6"/>
                </a:solidFill>
                <a:ea typeface="+mn-ea"/>
                <a:cs typeface="Segoe UI" pitchFamily="34" charset="0"/>
              </a:rPr>
              <a:t>Service Discovery with Kubernetes</a:t>
            </a:r>
            <a:endParaRPr lang="fr-FR" sz="4705" spc="-69" dirty="0">
              <a:ln w="3175">
                <a:noFill/>
              </a:ln>
              <a:solidFill>
                <a:srgbClr val="0072C6"/>
              </a:solidFill>
              <a:ea typeface="+mn-ea"/>
              <a:cs typeface="Segoe UI" pitchFamily="34" charset="0"/>
            </a:endParaRPr>
          </a:p>
        </p:txBody>
      </p:sp>
    </p:spTree>
    <p:extLst>
      <p:ext uri="{BB962C8B-B14F-4D97-AF65-F5344CB8AC3E}">
        <p14:creationId xmlns:p14="http://schemas.microsoft.com/office/powerpoint/2010/main" val="17334197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71558" y="1189494"/>
            <a:ext cx="11653523" cy="5394867"/>
          </a:xfrm>
        </p:spPr>
        <p:txBody>
          <a:bodyPr/>
          <a:lstStyle/>
          <a:p>
            <a:r>
              <a:rPr lang="en-US" dirty="0"/>
              <a:t>Typically, services and pods have IPs only routable by the cluster network</a:t>
            </a:r>
          </a:p>
          <a:p>
            <a:r>
              <a:rPr lang="en-US" dirty="0"/>
              <a:t>All traffic that ends up at an edge router is either dropped or forwarded elsewhere</a:t>
            </a:r>
          </a:p>
          <a:p>
            <a:r>
              <a:rPr lang="en-US" dirty="0"/>
              <a:t>Ingress is a collection of rules that allow inbound connections to reach the cluster services</a:t>
            </a:r>
          </a:p>
          <a:p>
            <a:r>
              <a:rPr lang="en-US" dirty="0"/>
              <a:t>An </a:t>
            </a:r>
            <a:r>
              <a:rPr lang="en-US" u="sng" dirty="0">
                <a:hlinkClick r:id="rId3"/>
              </a:rPr>
              <a:t>Ingress controller</a:t>
            </a:r>
            <a:r>
              <a:rPr lang="en-US" dirty="0"/>
              <a:t> is responsible for fulfilling the Ingress, usually with a </a:t>
            </a:r>
            <a:r>
              <a:rPr lang="en-US" dirty="0" err="1"/>
              <a:t>loadbalancer</a:t>
            </a:r>
            <a:r>
              <a:rPr lang="en-US" dirty="0"/>
              <a:t>, though it may also configure your edge router or additional frontends to help handle the traffic in an HA manner</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Ingresses</a:t>
            </a:r>
          </a:p>
        </p:txBody>
      </p:sp>
    </p:spTree>
    <p:extLst>
      <p:ext uri="{BB962C8B-B14F-4D97-AF65-F5344CB8AC3E}">
        <p14:creationId xmlns:p14="http://schemas.microsoft.com/office/powerpoint/2010/main" val="200805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7408" y="1189494"/>
            <a:ext cx="11327673" cy="5394867"/>
          </a:xfrm>
        </p:spPr>
        <p:txBody>
          <a:bodyPr/>
          <a:lstStyle/>
          <a:p>
            <a:r>
              <a:rPr lang="en-US" dirty="0"/>
              <a:t>CNI (a CNCF project) is a spec for plugins to configure Linux container network interfaces</a:t>
            </a:r>
          </a:p>
          <a:p>
            <a:r>
              <a:rPr lang="en-US" dirty="0"/>
              <a:t>Wide range of support</a:t>
            </a:r>
          </a:p>
          <a:p>
            <a:pPr lvl="1"/>
            <a:r>
              <a:rPr lang="en-US" dirty="0"/>
              <a:t>Kubernetes, </a:t>
            </a:r>
            <a:r>
              <a:rPr lang="en-US" dirty="0" err="1"/>
              <a:t>OpenShift</a:t>
            </a:r>
            <a:r>
              <a:rPr lang="en-US" dirty="0"/>
              <a:t>, Cloud Foundry, </a:t>
            </a:r>
            <a:r>
              <a:rPr lang="en-US" dirty="0" err="1"/>
              <a:t>Mesos</a:t>
            </a:r>
            <a:r>
              <a:rPr lang="en-US" dirty="0"/>
              <a:t>, </a:t>
            </a:r>
            <a:r>
              <a:rPr lang="en-US" dirty="0" err="1"/>
              <a:t>rkt</a:t>
            </a:r>
            <a:r>
              <a:rPr lang="en-US" dirty="0"/>
              <a:t>, etc.</a:t>
            </a:r>
          </a:p>
          <a:p>
            <a:r>
              <a:rPr lang="en-US" dirty="0"/>
              <a:t>Examples</a:t>
            </a:r>
          </a:p>
          <a:p>
            <a:pPr lvl="1"/>
            <a:r>
              <a:rPr lang="en-US" dirty="0"/>
              <a:t>Calico, Weave, </a:t>
            </a:r>
            <a:r>
              <a:rPr lang="en-US" dirty="0" err="1"/>
              <a:t>Contiv</a:t>
            </a:r>
            <a:r>
              <a:rPr lang="en-US" dirty="0"/>
              <a:t>, etc.</a:t>
            </a:r>
          </a:p>
          <a:p>
            <a:r>
              <a:rPr lang="en-US" dirty="0"/>
              <a:t>Azure CNI plug-in integrates Azure VNET into kubernetes clusters</a:t>
            </a:r>
          </a:p>
          <a:p>
            <a:r>
              <a:rPr lang="en-US" dirty="0"/>
              <a:t>Use </a:t>
            </a:r>
            <a:r>
              <a:rPr lang="en-US" dirty="0" err="1"/>
              <a:t>acs</a:t>
            </a:r>
            <a:r>
              <a:rPr lang="en-US" dirty="0"/>
              <a:t>-engine</a:t>
            </a:r>
          </a:p>
        </p:txBody>
      </p:sp>
      <p:sp>
        <p:nvSpPr>
          <p:cNvPr id="2" name="Title 1"/>
          <p:cNvSpPr>
            <a:spLocks noGrp="1"/>
          </p:cNvSpPr>
          <p:nvPr>
            <p:ph type="title"/>
          </p:nvPr>
        </p:nvSpPr>
        <p:spPr>
          <a:xfrm>
            <a:off x="271558" y="120581"/>
            <a:ext cx="10515600" cy="783771"/>
          </a:xfrm>
        </p:spPr>
        <p:txBody>
          <a:bodyPr>
            <a:normAutofit/>
          </a:bodyPr>
          <a:lstStyle/>
          <a:p>
            <a:pPr defTabSz="914367"/>
            <a:r>
              <a:rPr lang="en-US" sz="4705" spc="-69" dirty="0">
                <a:ln w="3175">
                  <a:noFill/>
                </a:ln>
                <a:solidFill>
                  <a:srgbClr val="0072C6"/>
                </a:solidFill>
                <a:ea typeface="+mn-ea"/>
                <a:cs typeface="Segoe UI" pitchFamily="34" charset="0"/>
              </a:rPr>
              <a:t>Container Network Interface (CNI)</a:t>
            </a:r>
          </a:p>
        </p:txBody>
      </p:sp>
    </p:spTree>
    <p:extLst>
      <p:ext uri="{BB962C8B-B14F-4D97-AF65-F5344CB8AC3E}">
        <p14:creationId xmlns:p14="http://schemas.microsoft.com/office/powerpoint/2010/main" val="1357878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769953"/>
          </a:xfrm>
        </p:spPr>
        <p:txBody>
          <a:bodyPr/>
          <a:lstStyle/>
          <a:p>
            <a:pPr lvl="0"/>
            <a:r>
              <a:rPr lang="en-US" b="1" dirty="0"/>
              <a:t>Deploy the Fab Medical Web </a:t>
            </a:r>
            <a:r>
              <a:rPr lang="en-US" b="1"/>
              <a:t>app using YAML files.</a:t>
            </a:r>
          </a:p>
          <a:p>
            <a:pPr lvl="0"/>
            <a:r>
              <a:rPr lang="en-US" b="1"/>
              <a:t>Ensure that the Web app knows where to find the API service deployed previously.</a:t>
            </a:r>
          </a:p>
          <a:p>
            <a:pPr lvl="0"/>
            <a:r>
              <a:rPr lang="en-US" b="1"/>
              <a:t>Create a service for the web app that is accessible from outside the cluster.</a:t>
            </a:r>
          </a:p>
          <a:p>
            <a:pPr lvl="0"/>
            <a:r>
              <a:rPr lang="en-US" b="1"/>
              <a:t>Test the app and make sure speakers and session lists are showing.</a:t>
            </a:r>
            <a:endParaRPr lang="en-US" b="1"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Your Second Deployment</a:t>
            </a:r>
            <a:endPar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Kubernetes</a:t>
            </a:r>
            <a:br>
              <a:rPr lang="en-US" dirty="0"/>
            </a:br>
            <a:r>
              <a:rPr lang="en-US" dirty="0"/>
              <a:t>	</a:t>
            </a:r>
            <a:r>
              <a:rPr lang="en-US" sz="4800" dirty="0">
                <a:solidFill>
                  <a:schemeClr val="accent4"/>
                </a:solidFill>
              </a:rPr>
              <a:t>Scaling &amp; HA</a:t>
            </a:r>
            <a:endParaRPr lang="en-US" dirty="0">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dirty="0">
                <a:solidFill>
                  <a:schemeClr val="bg1"/>
                </a:solidFill>
              </a:rPr>
              <a:t>Application Level</a:t>
            </a:r>
          </a:p>
          <a:p>
            <a:pPr lvl="2"/>
            <a:r>
              <a:rPr lang="en-US" sz="2745" dirty="0">
                <a:solidFill>
                  <a:schemeClr val="bg1"/>
                </a:solidFill>
              </a:rPr>
              <a:t>Increase/decrease the number of pods for a given service</a:t>
            </a:r>
          </a:p>
          <a:p>
            <a:pPr lvl="2"/>
            <a:r>
              <a:rPr lang="en-US" sz="2745" dirty="0">
                <a:solidFill>
                  <a:schemeClr val="bg1"/>
                </a:solidFill>
              </a:rPr>
              <a:t>Handled by the orchestrator or the application itself</a:t>
            </a:r>
          </a:p>
          <a:p>
            <a:pPr lvl="2"/>
            <a:r>
              <a:rPr lang="en-US" sz="2745" dirty="0">
                <a:solidFill>
                  <a:schemeClr val="bg1"/>
                </a:solidFill>
              </a:rPr>
              <a:t>Kubernetes Horizontal Pod Autoscaling</a:t>
            </a:r>
          </a:p>
          <a:p>
            <a:r>
              <a:rPr lang="en-US" sz="2745" spc="-29" dirty="0">
                <a:solidFill>
                  <a:schemeClr val="bg1"/>
                </a:solidFill>
              </a:rPr>
              <a:t>Infrastructure Level</a:t>
            </a:r>
          </a:p>
          <a:p>
            <a:pPr lvl="2"/>
            <a:r>
              <a:rPr lang="en-US" sz="2745" dirty="0">
                <a:solidFill>
                  <a:schemeClr val="bg1"/>
                </a:solidFill>
              </a:rPr>
              <a:t>Increase/decrease the number of VM’s running in the cluster</a:t>
            </a:r>
          </a:p>
          <a:p>
            <a:pPr lvl="2"/>
            <a:r>
              <a:rPr lang="en-US" sz="2745" dirty="0">
                <a:solidFill>
                  <a:schemeClr val="bg1"/>
                </a:solidFill>
              </a:rPr>
              <a:t>Azure infrastructure function</a:t>
            </a:r>
          </a:p>
          <a:p>
            <a:pPr lvl="2"/>
            <a:r>
              <a:rPr lang="en-US" sz="2745" dirty="0">
                <a:solidFill>
                  <a:schemeClr val="bg1"/>
                </a:solidFill>
              </a:rPr>
              <a:t>via AKS API/CLI (utilizes Azure VM Scale Sets)</a:t>
            </a:r>
          </a:p>
          <a:p>
            <a:pPr lvl="2"/>
            <a:r>
              <a:rPr lang="en-US" sz="2745" dirty="0">
                <a:solidFill>
                  <a:schemeClr val="bg1"/>
                </a:solidFill>
              </a:rPr>
              <a:t>Auto-scaling coming to AKS soon</a:t>
            </a:r>
          </a:p>
          <a:p>
            <a:pPr lvl="0"/>
            <a:r>
              <a:rPr lang="en-US" sz="2745" spc="-29" dirty="0">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dirty="0"/>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dirty="0"/>
              <a:t>Containers</a:t>
            </a:r>
            <a:r>
              <a:rPr lang="en-US" sz="3600" dirty="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dirty="0">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dirty="0"/>
              <a:t>Modify and re-apply your YAML files to scale your apps.</a:t>
            </a:r>
          </a:p>
          <a:p>
            <a:pPr lvl="0"/>
            <a:r>
              <a:rPr lang="en-US" b="1" dirty="0"/>
              <a:t>Scale the web app to 2 instances</a:t>
            </a:r>
          </a:p>
          <a:p>
            <a:pPr lvl="0"/>
            <a:r>
              <a:rPr lang="en-US" b="1" dirty="0"/>
              <a:t>Scale the API app to 4 instances</a:t>
            </a:r>
          </a:p>
          <a:p>
            <a:pPr lvl="0"/>
            <a:r>
              <a:rPr lang="en-US" b="1" dirty="0"/>
              <a:t>Fix any capacity issues that arise. </a:t>
            </a:r>
          </a:p>
          <a:p>
            <a:pPr lvl="0"/>
            <a:r>
              <a:rPr lang="en-US" b="1" dirty="0"/>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Scale ‘</a:t>
            </a:r>
            <a:r>
              <a:rPr lang="en-US" sz="3200" dirty="0" err="1">
                <a:solidFill>
                  <a:schemeClr val="accent4"/>
                </a:solidFill>
                <a:latin typeface="Segoe UI Light" panose="020B0502040204020203" pitchFamily="34" charset="0"/>
                <a:cs typeface="Segoe UI Light" panose="020B0502040204020203" pitchFamily="34" charset="0"/>
              </a:rPr>
              <a:t>er</a:t>
            </a:r>
            <a:r>
              <a:rPr lang="en-US" sz="3200" dirty="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endParaRPr lang="en-US" dirty="0"/>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a:t>
            </a:r>
            <a:r>
              <a:rPr lang="en-US" dirty="0"/>
              <a:t>Updates</a:t>
            </a:r>
            <a:r>
              <a:rPr lang="en-US"/>
              <a:t> and Roll-Backs</a:t>
            </a:r>
            <a:endParaRPr lang="en-US" dirty="0"/>
          </a:p>
        </p:txBody>
      </p:sp>
    </p:spTree>
    <p:extLst>
      <p:ext uri="{BB962C8B-B14F-4D97-AF65-F5344CB8AC3E}">
        <p14:creationId xmlns:p14="http://schemas.microsoft.com/office/powerpoint/2010/main" val="191013919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lvl="0" defTabSz="1218835">
              <a:lnSpc>
                <a:spcPct val="90000"/>
              </a:lnSpc>
              <a:spcBef>
                <a:spcPct val="20000"/>
              </a:spcBef>
              <a:buSzPct val="80000"/>
              <a:defRPr/>
            </a:pPr>
            <a:r>
              <a:rPr lang="en-US" sz="3200" dirty="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a:t>
            </a:r>
            <a:endParaRPr lang="en-US" dirty="0">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33558"/>
            <a:ext cx="11653523" cy="4656623"/>
          </a:xfrm>
        </p:spPr>
        <p:txBody>
          <a:bodyPr/>
          <a:lstStyle/>
          <a:p>
            <a:pPr fontAlgn="ctr"/>
            <a:r>
              <a:rPr lang="en-US" dirty="0"/>
              <a:t>Monitoring</a:t>
            </a:r>
          </a:p>
          <a:p>
            <a:pPr fontAlgn="ctr"/>
            <a:r>
              <a:rPr lang="en-US" dirty="0"/>
              <a:t>Many options available. </a:t>
            </a:r>
          </a:p>
          <a:p>
            <a:pPr fontAlgn="ctr"/>
            <a:r>
              <a:rPr lang="en-US" dirty="0"/>
              <a:t>SLIDE: list of monitoring options</a:t>
            </a:r>
          </a:p>
          <a:p>
            <a:pPr fontAlgn="ctr"/>
            <a:r>
              <a:rPr lang="en-US" dirty="0"/>
              <a:t>Explain which options are popular/common and why?</a:t>
            </a:r>
          </a:p>
          <a:p>
            <a:pPr fontAlgn="ctr"/>
            <a:r>
              <a:rPr lang="en-US" dirty="0"/>
              <a:t>Explain what Azure has to offer.</a:t>
            </a:r>
          </a:p>
          <a:p>
            <a:pPr fontAlgn="ctr"/>
            <a:r>
              <a:rPr lang="en-US" dirty="0"/>
              <a:t>Introduce concept of storage here</a:t>
            </a:r>
          </a:p>
          <a:p>
            <a:pPr lvl="1" fontAlgn="ctr"/>
            <a:r>
              <a:rPr lang="en-US" dirty="0"/>
              <a:t>This is a k8S fundamental, but we don’t have time to get into it today.  However, it’s worth spending time on this in longer form with your customers</a:t>
            </a:r>
          </a:p>
          <a:p>
            <a:pPr lvl="1" fontAlgn="ctr"/>
            <a:r>
              <a:rPr lang="en-US" dirty="0"/>
              <a:t>Full example uses </a:t>
            </a:r>
            <a:r>
              <a:rPr lang="en-US" dirty="0" err="1"/>
              <a:t>CosmosDB</a:t>
            </a:r>
            <a:r>
              <a:rPr lang="en-US" dirty="0"/>
              <a:t> or Mongo DB running in a pod?</a:t>
            </a:r>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p:txBody>
          <a:bodyPr/>
          <a:lstStyle/>
          <a:p>
            <a:r>
              <a:rPr lang="en-US" dirty="0"/>
              <a:t>Explain monitoring stuff here….</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4EF2A-B3B5-D240-974C-BBAAF8D02CFD}"/>
              </a:ext>
            </a:extLst>
          </p:cNvPr>
          <p:cNvSpPr>
            <a:spLocks noGrp="1"/>
          </p:cNvSpPr>
          <p:nvPr>
            <p:ph type="title"/>
          </p:nvPr>
        </p:nvSpPr>
        <p:spPr/>
        <p:txBody>
          <a:bodyPr/>
          <a:lstStyle/>
          <a:p>
            <a:r>
              <a:rPr lang="en-US" dirty="0"/>
              <a:t>Monitoring </a:t>
            </a:r>
          </a:p>
        </p:txBody>
      </p:sp>
    </p:spTree>
    <p:extLst>
      <p:ext uri="{BB962C8B-B14F-4D97-AF65-F5344CB8AC3E}">
        <p14:creationId xmlns:p14="http://schemas.microsoft.com/office/powerpoint/2010/main" val="364229006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dirty="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dirty="0" err="1"/>
              <a:t>Kubelets</a:t>
            </a:r>
            <a:r>
              <a:rPr lang="en-US" dirty="0"/>
              <a:t> on workers use liveness and readiness probes to know when to restart a container or start directing traffic</a:t>
            </a:r>
          </a:p>
          <a:p>
            <a:pPr lvl="1"/>
            <a:r>
              <a:rPr lang="en-US" sz="2800" dirty="0"/>
              <a:t>Liveness check: when to restart</a:t>
            </a:r>
          </a:p>
          <a:p>
            <a:pPr lvl="1"/>
            <a:r>
              <a:rPr lang="en-US" sz="2800" dirty="0"/>
              <a:t>Readiness check: when to forward Service traffic to a pod</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dirty="0"/>
              <a:t>Cluster health: total number of nodes, pods, </a:t>
            </a:r>
            <a:r>
              <a:rPr lang="en-US" dirty="0" err="1"/>
              <a:t>etc</a:t>
            </a:r>
            <a:endParaRPr lang="en-US" dirty="0"/>
          </a:p>
          <a:p>
            <a:r>
              <a:rPr lang="en-US" dirty="0"/>
              <a:t>Node health: available compute resources, health</a:t>
            </a:r>
          </a:p>
          <a:p>
            <a:r>
              <a:rPr lang="en-US" dirty="0"/>
              <a:t>Application health</a:t>
            </a:r>
          </a:p>
          <a:p>
            <a:r>
              <a:rPr lang="en-US" dirty="0"/>
              <a:t>Tooling Examples </a:t>
            </a:r>
          </a:p>
          <a:p>
            <a:pPr lvl="1"/>
            <a:r>
              <a:rPr lang="en-US" dirty="0" err="1"/>
              <a:t>Datadog</a:t>
            </a:r>
            <a:endParaRPr lang="en-US" dirty="0"/>
          </a:p>
          <a:p>
            <a:pPr lvl="1"/>
            <a:r>
              <a:rPr lang="en-US" dirty="0"/>
              <a:t>Prometheus</a:t>
            </a:r>
          </a:p>
          <a:p>
            <a:pPr lvl="1"/>
            <a:r>
              <a:rPr lang="en-US" dirty="0" err="1"/>
              <a:t>InfluxData</a:t>
            </a:r>
            <a:endParaRPr lang="en-US" dirty="0"/>
          </a:p>
          <a:p>
            <a:pPr lvl="1"/>
            <a:r>
              <a:rPr lang="en-US" dirty="0"/>
              <a:t>Cloud-specific: OMS (Azure), </a:t>
            </a:r>
            <a:r>
              <a:rPr lang="en-US" dirty="0" err="1"/>
              <a:t>CloudWatch</a:t>
            </a:r>
            <a:r>
              <a:rPr lang="en-US" dirty="0"/>
              <a:t> (AWS)</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dirty="0"/>
              <a:t>Pod logs: applications must log to standard out!</a:t>
            </a:r>
          </a:p>
          <a:p>
            <a:r>
              <a:rPr lang="en-US" dirty="0"/>
              <a:t>Cluster-wide event logs</a:t>
            </a:r>
          </a:p>
          <a:p>
            <a:r>
              <a:rPr lang="en-US" dirty="0"/>
              <a:t>Logging forwarder solutions</a:t>
            </a:r>
          </a:p>
          <a:p>
            <a:pPr lvl="1"/>
            <a:r>
              <a:rPr lang="en-US" dirty="0" err="1"/>
              <a:t>fluentd</a:t>
            </a:r>
            <a:endParaRPr lang="en-US" dirty="0"/>
          </a:p>
          <a:p>
            <a:pPr lvl="1"/>
            <a:r>
              <a:rPr lang="en-US" dirty="0" err="1"/>
              <a:t>logstash</a:t>
            </a:r>
            <a:endParaRPr lang="en-US" dirty="0"/>
          </a:p>
          <a:p>
            <a:r>
              <a:rPr lang="en-US" dirty="0"/>
              <a:t>Log indexers</a:t>
            </a:r>
          </a:p>
          <a:p>
            <a:pPr lvl="1"/>
            <a:r>
              <a:rPr lang="en-US" dirty="0"/>
              <a:t>OMS Log Analytics</a:t>
            </a:r>
          </a:p>
          <a:p>
            <a:pPr lvl="1"/>
            <a:r>
              <a:rPr lang="en-US" dirty="0" err="1"/>
              <a:t>Splunk</a:t>
            </a:r>
            <a:endParaRPr lang="en-US" dirty="0"/>
          </a:p>
          <a:p>
            <a:pPr lvl="1"/>
            <a:r>
              <a:rPr lang="en-US" dirty="0"/>
              <a:t>ELK stack</a:t>
            </a:r>
          </a:p>
          <a:p>
            <a:endParaRPr lang="en-US" dirty="0"/>
          </a:p>
        </p:txBody>
      </p:sp>
      <p:sp>
        <p:nvSpPr>
          <p:cNvPr id="2" name="Title 1"/>
          <p:cNvSpPr>
            <a:spLocks noGrp="1"/>
          </p:cNvSpPr>
          <p:nvPr>
            <p:ph type="title"/>
          </p:nvPr>
        </p:nvSpPr>
        <p:spPr/>
        <p:txBody>
          <a:bodyPr/>
          <a:lstStyle/>
          <a:p>
            <a:r>
              <a:rPr lang="en-US" sz="3921" b="1" dirty="0">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dirty="0"/>
              <a:t>Configure Persistent Volumes</a:t>
            </a:r>
          </a:p>
          <a:p>
            <a:pPr lvl="0"/>
            <a:r>
              <a:rPr lang="en-US" b="1" dirty="0"/>
              <a:t>Deploy applications that use PVs</a:t>
            </a:r>
          </a:p>
          <a:p>
            <a:pPr lvl="0"/>
            <a:r>
              <a:rPr lang="en-US" b="1" dirty="0"/>
              <a:t>Use Israel’s script &amp; poke around</a:t>
            </a:r>
          </a:p>
          <a:p>
            <a:pPr lvl="0"/>
            <a:r>
              <a:rPr lang="en-US" b="1" dirty="0"/>
              <a:t>Note use of storage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Deploy Some Monitoring Tools in your K8S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dirty="0"/>
              <a:t>What is “built in”</a:t>
            </a:r>
          </a:p>
          <a:p>
            <a:pPr lvl="0"/>
            <a:r>
              <a:rPr lang="en-US" b="1" dirty="0"/>
              <a:t>Operations Management Suite / Log Analytics</a:t>
            </a:r>
          </a:p>
          <a:p>
            <a:pPr lvl="0"/>
            <a:r>
              <a:rPr lang="en-US" b="1" dirty="0"/>
              <a:t>Solutions</a:t>
            </a:r>
          </a:p>
          <a:p>
            <a:pPr lvl="0"/>
            <a:r>
              <a:rPr lang="en-US" b="1" dirty="0"/>
              <a:t>Prometheus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Monitor Your Cluster With Different Tools</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94233095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Five</a:t>
            </a:r>
            <a:br>
              <a:rPr lang="en-US" dirty="0"/>
            </a:br>
            <a:r>
              <a:rPr lang="en-US" dirty="0"/>
              <a:t>	</a:t>
            </a:r>
            <a:r>
              <a:rPr lang="en-US" sz="4800" dirty="0">
                <a:solidFill>
                  <a:schemeClr val="accent4"/>
                </a:solidFill>
              </a:rPr>
              <a:t>Operations</a:t>
            </a:r>
            <a:endParaRPr lang="en-US" dirty="0">
              <a:solidFill>
                <a:schemeClr val="accent4"/>
              </a:solidFill>
            </a:endParaRPr>
          </a:p>
        </p:txBody>
      </p:sp>
    </p:spTree>
    <p:extLst>
      <p:ext uri="{BB962C8B-B14F-4D97-AF65-F5344CB8AC3E}">
        <p14:creationId xmlns:p14="http://schemas.microsoft.com/office/powerpoint/2010/main" val="409235038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046404"/>
          </a:xfrm>
        </p:spPr>
        <p:txBody>
          <a:bodyPr/>
          <a:lstStyle/>
          <a:p>
            <a:pPr lvl="0"/>
            <a:r>
              <a:rPr lang="en-US" b="1" dirty="0"/>
              <a:t>Configure Persistent Volumes</a:t>
            </a:r>
          </a:p>
          <a:p>
            <a:pPr lvl="0"/>
            <a:r>
              <a:rPr lang="en-US" b="1" dirty="0"/>
              <a:t>Deploy applications that use PVs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Giving Your App Persistent Storage</a:t>
            </a:r>
          </a:p>
        </p:txBody>
      </p:sp>
    </p:spTree>
    <p:extLst>
      <p:ext uri="{BB962C8B-B14F-4D97-AF65-F5344CB8AC3E}">
        <p14:creationId xmlns:p14="http://schemas.microsoft.com/office/powerpoint/2010/main" val="424591949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Six</a:t>
            </a:r>
            <a:br>
              <a:rPr lang="en-US" dirty="0"/>
            </a:br>
            <a:r>
              <a:rPr lang="en-US" dirty="0"/>
              <a:t>	</a:t>
            </a:r>
            <a:r>
              <a:rPr lang="en-US" sz="4800" dirty="0">
                <a:solidFill>
                  <a:schemeClr val="accent4"/>
                </a:solidFill>
              </a:rPr>
              <a:t>Advanced Deployments</a:t>
            </a:r>
            <a:endParaRPr lang="en-US" dirty="0">
              <a:solidFill>
                <a:schemeClr val="accent4"/>
              </a:solidFill>
            </a:endParaRPr>
          </a:p>
        </p:txBody>
      </p:sp>
    </p:spTree>
    <p:extLst>
      <p:ext uri="{BB962C8B-B14F-4D97-AF65-F5344CB8AC3E}">
        <p14:creationId xmlns:p14="http://schemas.microsoft.com/office/powerpoint/2010/main" val="322551755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520380"/>
          </a:xfrm>
        </p:spPr>
        <p:txBody>
          <a:bodyPr/>
          <a:lstStyle/>
          <a:p>
            <a:pPr lvl="0"/>
            <a:r>
              <a:rPr lang="en-US" b="1" dirty="0"/>
              <a:t>Cluster - Multiple worker pools</a:t>
            </a:r>
          </a:p>
          <a:p>
            <a:pPr lvl="0"/>
            <a:r>
              <a:rPr lang="en-US" b="1" dirty="0"/>
              <a:t>Applications - Helm Charts</a:t>
            </a:r>
          </a:p>
          <a:p>
            <a:pPr lvl="0"/>
            <a:r>
              <a:rPr lang="en-US" b="1" dirty="0"/>
              <a:t>Different storage: NFS, SMB, </a:t>
            </a:r>
            <a:r>
              <a:rPr lang="en-US" b="1" dirty="0" err="1"/>
              <a:t>Ceph</a:t>
            </a:r>
            <a:r>
              <a:rPr lang="en-US" b="1" dirty="0"/>
              <a:t>, Cinder and Swift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Building Your First Helm Chart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252337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Seven</a:t>
            </a:r>
            <a:br>
              <a:rPr lang="en-US" dirty="0"/>
            </a:br>
            <a:r>
              <a:rPr lang="en-US" dirty="0"/>
              <a:t>	</a:t>
            </a:r>
            <a:r>
              <a:rPr lang="en-US" sz="4800" dirty="0">
                <a:solidFill>
                  <a:schemeClr val="accent4"/>
                </a:solidFill>
              </a:rPr>
              <a:t>DB in a Container?</a:t>
            </a:r>
            <a:endParaRPr lang="en-US" dirty="0">
              <a:solidFill>
                <a:schemeClr val="accent4"/>
              </a:solidFill>
            </a:endParaRPr>
          </a:p>
        </p:txBody>
      </p:sp>
    </p:spTree>
    <p:extLst>
      <p:ext uri="{BB962C8B-B14F-4D97-AF65-F5344CB8AC3E}">
        <p14:creationId xmlns:p14="http://schemas.microsoft.com/office/powerpoint/2010/main" val="137363819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382154"/>
          </a:xfrm>
        </p:spPr>
        <p:txBody>
          <a:bodyPr/>
          <a:lstStyle/>
          <a:p>
            <a:pPr lvl="0"/>
            <a:r>
              <a:rPr lang="en-US" b="1" dirty="0"/>
              <a:t>Run a RDMS database (SQL, MySQL, PostgreSQL) in Kubernetes</a:t>
            </a:r>
          </a:p>
          <a:p>
            <a:pPr lvl="0"/>
            <a:r>
              <a:rPr lang="en-US" b="1" dirty="0"/>
              <a:t>Run a RDMS database in a master/slave configuration</a:t>
            </a:r>
          </a:p>
          <a:p>
            <a:pPr lvl="0"/>
            <a:r>
              <a:rPr lang="en-US" b="1" dirty="0"/>
              <a:t>Run a NoSQL (Mongo/Cassandra) in Kubernetes</a:t>
            </a:r>
          </a:p>
          <a:p>
            <a:pPr lvl="0"/>
            <a:r>
              <a:rPr lang="en-US" b="1" dirty="0"/>
              <a:t>Run a NoSQL (Mongo/Cassandra) in Kubernetes with multiple replicate/shards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Building Your First Helm Chart</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19482199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Eight</a:t>
            </a:r>
            <a:br>
              <a:rPr lang="en-US" dirty="0"/>
            </a:br>
            <a:r>
              <a:rPr lang="en-US" dirty="0"/>
              <a:t>	</a:t>
            </a:r>
            <a:r>
              <a:rPr lang="en-US" sz="4800" dirty="0">
                <a:solidFill>
                  <a:schemeClr val="accent4"/>
                </a:solidFill>
              </a:rPr>
              <a:t>Geo Redundancy</a:t>
            </a:r>
            <a:endParaRPr lang="en-US" dirty="0">
              <a:solidFill>
                <a:schemeClr val="accent4"/>
              </a:solidFill>
            </a:endParaRPr>
          </a:p>
        </p:txBody>
      </p:sp>
    </p:spTree>
    <p:extLst>
      <p:ext uri="{BB962C8B-B14F-4D97-AF65-F5344CB8AC3E}">
        <p14:creationId xmlns:p14="http://schemas.microsoft.com/office/powerpoint/2010/main" val="2133354452"/>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Add federation to your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Federate Your Cluster</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379550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Hour Nine</a:t>
            </a:r>
            <a:br>
              <a:rPr lang="en-US" dirty="0"/>
            </a:br>
            <a:r>
              <a:rPr lang="en-US" dirty="0"/>
              <a:t>	</a:t>
            </a:r>
            <a:r>
              <a:rPr lang="en-US" sz="4800" dirty="0">
                <a:solidFill>
                  <a:schemeClr val="accent4"/>
                </a:solidFill>
              </a:rPr>
              <a:t>OpenShift on Azure</a:t>
            </a:r>
            <a:endParaRPr lang="en-US" dirty="0">
              <a:solidFill>
                <a:schemeClr val="accent4"/>
              </a:solidFill>
            </a:endParaRPr>
          </a:p>
        </p:txBody>
      </p:sp>
    </p:spTree>
    <p:extLst>
      <p:ext uri="{BB962C8B-B14F-4D97-AF65-F5344CB8AC3E}">
        <p14:creationId xmlns:p14="http://schemas.microsoft.com/office/powerpoint/2010/main" val="3828036901"/>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627828"/>
          </a:xfrm>
        </p:spPr>
        <p:txBody>
          <a:bodyPr/>
          <a:lstStyle/>
          <a:p>
            <a:r>
              <a:rPr lang="en-US" sz="3200" b="1" dirty="0"/>
              <a:t>Install OpenShift on top of your AKS cluster.</a:t>
            </a:r>
            <a:endParaRPr lang="en-US" dirty="0"/>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9</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rPr>
              <a:t>Installing OpenShift</a:t>
            </a:r>
          </a:p>
        </p:txBody>
      </p:sp>
    </p:spTree>
    <p:extLst>
      <p:ext uri="{BB962C8B-B14F-4D97-AF65-F5344CB8AC3E}">
        <p14:creationId xmlns:p14="http://schemas.microsoft.com/office/powerpoint/2010/main" val="1136956952"/>
      </p:ext>
    </p:extLst>
  </p:cSld>
  <p:clrMapOvr>
    <a:masterClrMapping/>
  </p:clrMapOvr>
  <p:transition>
    <p:fade/>
  </p:transition>
</p:sld>
</file>

<file path=ppt/theme/_rels/theme18.xml.rels><?xml version="1.0" encoding="UTF-8" standalone="yes"?>
<Relationships xmlns="http://schemas.openxmlformats.org/package/2006/relationships"><Relationship Id="rId1" Type="http://schemas.openxmlformats.org/officeDocument/2006/relationships/image" Target="../media/image6.png"/></Relationships>
</file>

<file path=ppt/theme/_rels/theme2.xml.rels><?xml version="1.0" encoding="UTF-8" standalone="yes"?>
<Relationships xmlns="http://schemas.openxmlformats.org/package/2006/relationships"><Relationship Id="rId1" Type="http://schemas.openxmlformats.org/officeDocument/2006/relationships/image" Target="../media/image6.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606C0C51-1210-40E2-90B2-6EE413175670}"/>
    </a:ext>
  </a:extLst>
</a:theme>
</file>

<file path=ppt/theme/theme12.xml><?xml version="1.0" encoding="utf-8"?>
<a:theme xmlns:a="http://schemas.openxmlformats.org/drawingml/2006/main" name="1_DARK GRAY TEMPLATE">
  <a:themeElements>
    <a:clrScheme name="BT - Blue on Dark Gray">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72990243-813F-4FCA-86D3-9AF06BC539B3}"/>
    </a:ext>
  </a:extLst>
</a:theme>
</file>

<file path=ppt/theme/theme13.xml><?xml version="1.0" encoding="utf-8"?>
<a:theme xmlns:a="http://schemas.openxmlformats.org/drawingml/2006/main" name="1_3-50120_USPS_FY18_Kickoff-ISU_Template_Light">
  <a:themeElements>
    <a:clrScheme name="USPS FY18">
      <a:dk1>
        <a:srgbClr val="272727"/>
      </a:dk1>
      <a:lt1>
        <a:srgbClr val="FFFFFF"/>
      </a:lt1>
      <a:dk2>
        <a:srgbClr val="0078D7"/>
      </a:dk2>
      <a:lt2>
        <a:srgbClr val="EAEAEA"/>
      </a:lt2>
      <a:accent1>
        <a:srgbClr val="0078D7"/>
      </a:accent1>
      <a:accent2>
        <a:srgbClr val="002050"/>
      </a:accent2>
      <a:accent3>
        <a:srgbClr val="5C2D91"/>
      </a:accent3>
      <a:accent4>
        <a:srgbClr val="00BCF2"/>
      </a:accent4>
      <a:accent5>
        <a:srgbClr val="505050"/>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PS_FY18_Kickoff-ISU 16x9 Template_v02.potx" id="{0D3F4848-1020-4927-8012-BBE845A69779}" vid="{960EA15F-F286-4A85-9AE5-B2A1BB0794D1}"/>
    </a:ext>
  </a:extLst>
</a:theme>
</file>

<file path=ppt/theme/theme14.xml><?xml version="1.0" encoding="utf-8"?>
<a:theme xmlns:a="http://schemas.openxmlformats.org/drawingml/2006/main" name="Azure_PPT_template 1">
  <a:themeElements>
    <a:clrScheme name="Custom 6">
      <a:dk1>
        <a:srgbClr val="505050"/>
      </a:dk1>
      <a:lt1>
        <a:srgbClr val="FFFFFF"/>
      </a:lt1>
      <a:dk2>
        <a:srgbClr val="00188F"/>
      </a:dk2>
      <a:lt2>
        <a:srgbClr val="D2D2D2"/>
      </a:lt2>
      <a:accent1>
        <a:srgbClr val="00BCF2"/>
      </a:accent1>
      <a:accent2>
        <a:srgbClr val="00D8CC"/>
      </a:accent2>
      <a:accent3>
        <a:srgbClr val="7FBA00"/>
      </a:accent3>
      <a:accent4>
        <a:srgbClr val="BAD80A"/>
      </a:accent4>
      <a:accent5>
        <a:srgbClr val="969696"/>
      </a:accent5>
      <a:accent6>
        <a:srgbClr val="000000"/>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15.xml><?xml version="1.0" encoding="utf-8"?>
<a:theme xmlns:a="http://schemas.openxmlformats.org/drawingml/2006/main" name="1_5-30551_TR19_BO_CT_Template">
  <a:themeElements>
    <a:clrScheme name="TR19 - BO">
      <a:dk1>
        <a:srgbClr val="505050"/>
      </a:dk1>
      <a:lt1>
        <a:srgbClr val="FFFFFF"/>
      </a:lt1>
      <a:dk2>
        <a:srgbClr val="0072C6"/>
      </a:dk2>
      <a:lt2>
        <a:srgbClr val="D2D2D2"/>
      </a:lt2>
      <a:accent1>
        <a:srgbClr val="DC3C00"/>
      </a:accent1>
      <a:accent2>
        <a:srgbClr val="0072C6"/>
      </a:accent2>
      <a:accent3>
        <a:srgbClr val="7FBA00"/>
      </a:accent3>
      <a:accent4>
        <a:srgbClr val="FCD116"/>
      </a:accent4>
      <a:accent5>
        <a:srgbClr val="68217A"/>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9_BO_CT_Template [Read-Only]" id="{02062F7B-93A9-426E-B10E-A9B5861ECC28}" vid="{C1BCA5F8-9CDB-4F6F-BC79-169B0A0BAF83}"/>
    </a:ext>
  </a:extLst>
</a:theme>
</file>

<file path=ppt/theme/theme16.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17.xml><?xml version="1.0" encoding="utf-8"?>
<a:theme xmlns:a="http://schemas.openxmlformats.org/drawingml/2006/main" name="1_WHITE TEMPLATE">
  <a:themeElements>
    <a:clrScheme name="BT - Dark blue - white back, blue, lime, green">
      <a:dk1>
        <a:srgbClr val="353535"/>
      </a:dk1>
      <a:lt1>
        <a:srgbClr val="FFFFFF"/>
      </a:lt1>
      <a:dk2>
        <a:srgbClr val="002050"/>
      </a:dk2>
      <a:lt2>
        <a:srgbClr val="EAEAEA"/>
      </a:lt2>
      <a:accent1>
        <a:srgbClr val="002050"/>
      </a:accent1>
      <a:accent2>
        <a:srgbClr val="0078D7"/>
      </a:accent2>
      <a:accent3>
        <a:srgbClr val="BAD80A"/>
      </a:accent3>
      <a:accent4>
        <a:srgbClr val="107C1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11.potx" id="{F917A2AF-B563-4FA1-80ED-3243B789F36E}" vid="{D700C360-4C7B-4D09-9AFB-E508669B1F38}"/>
    </a:ext>
  </a:extLst>
</a:theme>
</file>

<file path=ppt/theme/theme18.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19.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20.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2.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2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3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Azure_Tour_Template.potx" id="{1F2C2334-7533-4D58-82A1-3A97276FF79F}" vid="{25A698CE-D8E8-4555-90DA-17AB3932CBC0}"/>
    </a:ext>
  </a:extLst>
</a:theme>
</file>

<file path=ppt/theme/theme5.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6.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7.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8.xml><?xml version="1.0" encoding="utf-8"?>
<a:theme xmlns:a="http://schemas.openxmlformats.org/drawingml/2006/main" name="Openess 16-9_June-2014">
  <a:themeElements>
    <a:clrScheme name="Openess">
      <a:dk1>
        <a:srgbClr val="505050"/>
      </a:dk1>
      <a:lt1>
        <a:sysClr val="window" lastClr="FFFFFF"/>
      </a:lt1>
      <a:dk2>
        <a:srgbClr val="000000"/>
      </a:dk2>
      <a:lt2>
        <a:srgbClr val="E7E6E6"/>
      </a:lt2>
      <a:accent1>
        <a:srgbClr val="00188F"/>
      </a:accent1>
      <a:accent2>
        <a:srgbClr val="0072C6"/>
      </a:accent2>
      <a:accent3>
        <a:srgbClr val="008272"/>
      </a:accent3>
      <a:accent4>
        <a:srgbClr val="FF8C00"/>
      </a:accent4>
      <a:accent5>
        <a:srgbClr val="B4009E"/>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peness_2014_Template_16x9_r01.potx" id="{9AEF40BC-4E1A-4D6C-A429-0C2A87387DC2}" vid="{027EFA41-86E4-4FBF-AB40-2EAD28114D7D}"/>
    </a:ext>
  </a:extLst>
</a:theme>
</file>

<file path=ppt/theme/theme9.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Template_16x9.potx" id="{558C9411-013B-46AF-B938-3E69E5A4C174}" vid="{FABAFD44-59DC-4902-BC77-D5753F5AB942}"/>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BB69890776B164099AA8F8DCE6FC56D" ma:contentTypeVersion="8" ma:contentTypeDescription="Create a new document." ma:contentTypeScope="" ma:versionID="2ae93579267eb1bf71dd94a7efd57c24">
  <xsd:schema xmlns:xsd="http://www.w3.org/2001/XMLSchema" xmlns:xs="http://www.w3.org/2001/XMLSchema" xmlns:p="http://schemas.microsoft.com/office/2006/metadata/properties" xmlns:ns2="481a43e7-fcfa-44e1-b350-07d327270912" targetNamespace="http://schemas.microsoft.com/office/2006/metadata/properties" ma:root="true" ma:fieldsID="c5b16a0998e14d0dc4994c57c9d89c97" ns2:_="">
    <xsd:import namespace="481a43e7-fcfa-44e1-b350-07d32727091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EventHashCode" minOccurs="0"/>
                <xsd:element ref="ns2:MediaServiceGenerationTime"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1a43e7-fcfa-44e1-b350-07d3272709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3E6008-9CEB-4C15-B7B4-9350A426D2B9}"/>
</file>

<file path=customXml/itemProps2.xml><?xml version="1.0" encoding="utf-8"?>
<ds:datastoreItem xmlns:ds="http://schemas.openxmlformats.org/officeDocument/2006/customXml" ds:itemID="{4A791BF9-AC8A-421D-9E20-0AF68E65A4BE}">
  <ds:schemaRefs>
    <ds:schemaRef ds:uri="http://purl.org/dc/elements/1.1/"/>
    <ds:schemaRef ds:uri="http://schemas.microsoft.com/office/2006/metadata/properties"/>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481a43e7-fcfa-44e1-b350-07d327270912"/>
    <ds:schemaRef ds:uri="http://www.w3.org/XML/1998/namespace"/>
  </ds:schemaRefs>
</ds:datastoreItem>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2423</TotalTime>
  <Words>7531</Words>
  <Application>Microsoft Office PowerPoint</Application>
  <PresentationFormat>Widescreen</PresentationFormat>
  <Paragraphs>1066</Paragraphs>
  <Slides>91</Slides>
  <Notes>48</Notes>
  <HiddenSlides>32</HiddenSlides>
  <MMClips>0</MMClips>
  <ScaleCrop>false</ScaleCrop>
  <HeadingPairs>
    <vt:vector size="6" baseType="variant">
      <vt:variant>
        <vt:lpstr>Fonts Used</vt:lpstr>
      </vt:variant>
      <vt:variant>
        <vt:i4>16</vt:i4>
      </vt:variant>
      <vt:variant>
        <vt:lpstr>Theme</vt:lpstr>
      </vt:variant>
      <vt:variant>
        <vt:i4>23</vt:i4>
      </vt:variant>
      <vt:variant>
        <vt:lpstr>Slide Titles</vt:lpstr>
      </vt:variant>
      <vt:variant>
        <vt:i4>91</vt:i4>
      </vt:variant>
    </vt:vector>
  </HeadingPairs>
  <TitlesOfParts>
    <vt:vector size="130" baseType="lpstr">
      <vt:lpstr>Arial</vt:lpstr>
      <vt:lpstr>Calibri</vt:lpstr>
      <vt:lpstr>Calibri Light</vt:lpstr>
      <vt:lpstr>Consolas</vt:lpstr>
      <vt:lpstr>Noto Sans Symbols</vt:lpstr>
      <vt:lpstr>Noto Symbol</vt:lpstr>
      <vt:lpstr>Open Sans</vt:lpstr>
      <vt:lpstr>Quattrocento Sans</vt:lpstr>
      <vt:lpstr>Segoe Semibold</vt:lpstr>
      <vt:lpstr>Segoe UI</vt:lpstr>
      <vt:lpstr>Segoe UI Light</vt:lpstr>
      <vt:lpstr>Segoe UI Semibold</vt:lpstr>
      <vt:lpstr>Segoe UI Semilight</vt:lpstr>
      <vt:lpstr>Source Sans Pro</vt:lpstr>
      <vt:lpstr>Verdana</vt:lpstr>
      <vt:lpstr>Wingdings</vt:lpstr>
      <vt:lpstr>2_5-30660_TR21_BO_CT_Template</vt:lpstr>
      <vt:lpstr>MS1444_Windows Azure Template 16x9_r08a</vt:lpstr>
      <vt:lpstr>13_Web Camps Template</vt:lpstr>
      <vt:lpstr>Azure_Tour_2015_TEMPLATE</vt:lpstr>
      <vt:lpstr>WHITE TEMPLATE</vt:lpstr>
      <vt:lpstr>2_5-50002_Ignite_Breakout_Template</vt:lpstr>
      <vt:lpstr>1_5-30660_TR21_BO_CT_Template</vt:lpstr>
      <vt:lpstr>Openess 16-9_June-2014</vt:lpstr>
      <vt:lpstr>5-50113_Microsoft_Ready_Light_Template</vt:lpstr>
      <vt:lpstr>3_WHITE TEMPLATE</vt:lpstr>
      <vt:lpstr>LIGHT GRAY TEMPLATE</vt:lpstr>
      <vt:lpstr>1_DARK GRAY TEMPLATE</vt:lpstr>
      <vt:lpstr>1_3-50120_USPS_FY18_Kickoff-ISU_Template_Light</vt:lpstr>
      <vt:lpstr>Azure_PPT_template 1</vt:lpstr>
      <vt:lpstr>1_5-30551_TR19_BO_CT_Template</vt:lpstr>
      <vt:lpstr>1_5-50113_Microsoft_Ready_Light_Template</vt:lpstr>
      <vt:lpstr>1_WHITE TEMPLATE</vt:lpstr>
      <vt:lpstr>1_MS1444_Windows Azure Template 16x9_r08a</vt:lpstr>
      <vt:lpstr>3_5-30660_TR21_BO_CT_Template</vt:lpstr>
      <vt:lpstr>14_Web Camps Template</vt:lpstr>
      <vt:lpstr>Server and Cloud 2013</vt:lpstr>
      <vt:lpstr>2_DARK GRAY TEMPLATE</vt:lpstr>
      <vt:lpstr>3_Office Theme</vt:lpstr>
      <vt:lpstr>Kubernetes as Infrastructure</vt:lpstr>
      <vt:lpstr>PowerPoint Presentation</vt:lpstr>
      <vt:lpstr>PowerPoint Presentation</vt:lpstr>
      <vt:lpstr>Fab Medical Website</vt:lpstr>
      <vt:lpstr>Introducing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Fundamentals (continued)  Services &amp; Networking</vt:lpstr>
      <vt:lpstr>Deeper into it….</vt:lpstr>
      <vt:lpstr>Networking in Kubernetes</vt:lpstr>
      <vt:lpstr>Service Discovery with Kubernetes</vt:lpstr>
      <vt:lpstr>Ingresses</vt:lpstr>
      <vt:lpstr>Container Network Interface (CNI)</vt:lpstr>
      <vt:lpstr>PowerPoint Presentation</vt:lpstr>
      <vt:lpstr>Kubernetes  Scaling &amp; HA</vt:lpstr>
      <vt:lpstr>Application Scaling Strategies</vt:lpstr>
      <vt:lpstr>Scaling Pods</vt:lpstr>
      <vt:lpstr>Scaling Nodes</vt:lpstr>
      <vt:lpstr>Scaling the AKS Cluster</vt:lpstr>
      <vt:lpstr>PowerPoint Presentation</vt:lpstr>
      <vt:lpstr>Kubernetes  Updates &amp; Rollbacks</vt:lpstr>
      <vt:lpstr>Rolling Updates and Roll-Backs</vt:lpstr>
      <vt:lpstr>Rolling Updates and Roll-Backs</vt:lpstr>
      <vt:lpstr>Rolling Updates and Roll-Backs</vt:lpstr>
      <vt:lpstr>Blue/Green Deployments</vt:lpstr>
      <vt:lpstr>Blue – The Initial Deployment</vt:lpstr>
      <vt:lpstr>Green – The New Deployment</vt:lpstr>
      <vt:lpstr>PowerPoint Presentation</vt:lpstr>
      <vt:lpstr>Operationalizing K8S  Monitoring</vt:lpstr>
      <vt:lpstr>Explain monitoring stuff here….</vt:lpstr>
      <vt:lpstr>Monitoring </vt:lpstr>
      <vt:lpstr>PowerPoint Presentation</vt:lpstr>
      <vt:lpstr>Need to monitor for dynamic environments</vt:lpstr>
      <vt:lpstr>Application Health and Readiness </vt:lpstr>
      <vt:lpstr>Monitoring: What indicators matter in Kubernetes</vt:lpstr>
      <vt:lpstr>Logging</vt:lpstr>
      <vt:lpstr>PowerPoint Presentation</vt:lpstr>
      <vt:lpstr>PowerPoint Presentation</vt:lpstr>
      <vt:lpstr>Hour Five  Operations</vt:lpstr>
      <vt:lpstr>PowerPoint Presentation</vt:lpstr>
      <vt:lpstr>Hour Six  Advanced Deployments</vt:lpstr>
      <vt:lpstr>PowerPoint Presentation</vt:lpstr>
      <vt:lpstr>Hour Seven  DB in a Container?</vt:lpstr>
      <vt:lpstr>PowerPoint Presentation</vt:lpstr>
      <vt:lpstr>Hour Eight  Geo Redundancy</vt:lpstr>
      <vt:lpstr>PowerPoint Presentation</vt:lpstr>
      <vt:lpstr>Hour Nine  OpenShift on Azure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Peter Laudati</cp:lastModifiedBy>
  <cp:revision>29</cp:revision>
  <dcterms:modified xsi:type="dcterms:W3CDTF">2018-09-18T17:37:03Z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0x010100FBB69890776B164099AA8F8DCE6FC56D</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peterlau@microsoft.com</vt:lpwstr>
  </property>
  <property fmtid="{D5CDD505-2E9C-101B-9397-08002B2CF9AE}" pid="7" name="MSIP_Label_f42aa342-8706-4288-bd11-ebb85995028c_SetDate">
    <vt:lpwstr>2017-10-16T13:42:29.6771538-02:00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